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256" r:id="rId2"/>
    <p:sldId id="275" r:id="rId3"/>
    <p:sldId id="300" r:id="rId4"/>
    <p:sldId id="284" r:id="rId5"/>
    <p:sldId id="285" r:id="rId6"/>
    <p:sldId id="286" r:id="rId7"/>
    <p:sldId id="259" r:id="rId8"/>
    <p:sldId id="262" r:id="rId9"/>
    <p:sldId id="264" r:id="rId10"/>
    <p:sldId id="266" r:id="rId11"/>
    <p:sldId id="270" r:id="rId12"/>
    <p:sldId id="277" r:id="rId13"/>
    <p:sldId id="279" r:id="rId14"/>
    <p:sldId id="268" r:id="rId15"/>
    <p:sldId id="288" r:id="rId16"/>
    <p:sldId id="298" r:id="rId17"/>
    <p:sldId id="289" r:id="rId18"/>
    <p:sldId id="292" r:id="rId19"/>
    <p:sldId id="291" r:id="rId20"/>
    <p:sldId id="293" r:id="rId21"/>
    <p:sldId id="294" r:id="rId22"/>
    <p:sldId id="295" r:id="rId23"/>
    <p:sldId id="296" r:id="rId24"/>
    <p:sldId id="297" r:id="rId25"/>
    <p:sldId id="299" r:id="rId26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98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97517F0B-0E1F-4BB9-84B1-60F50BAEE5D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E5224E-9563-4493-8328-390FE581FFDD}" type="slidenum">
              <a:rPr lang="ru-RU"/>
              <a:pPr/>
              <a:t>1</a:t>
            </a:fld>
            <a:endParaRPr lang="ru-RU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7517F0B-0E1F-4BB9-84B1-60F50BAEE5D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89CD43-D0CC-4BF8-8FAD-DCED3359A9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2B4BB9-3CC2-4124-BE76-147CF53DBF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6F75EB-762E-4E6E-A804-12C8A41DF7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067122E-68DF-4916-9053-8BF45DD56C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B062599-CE98-481D-8FB1-0F58875118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43D0EC-EBD0-4424-8140-77848531C0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96B07C6-EA5F-4BAF-B90A-9D5354D6EF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C33487-DFD0-4722-8683-2F1AC267B5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C174C01-F4D7-40B5-ACF1-C8A334F091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00C88C-C45E-4F71-BA46-B826B33473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B8F99B-5FC3-494A-949C-CD1C6238BF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Четвертый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6F8A25D7-62C5-45B1-8729-F473DADED68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752975" y="4140200"/>
            <a:ext cx="5111750" cy="123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endParaRPr lang="ru-RU" sz="44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r"/>
            <a:br>
              <a:rPr lang="ru-RU" dirty="0">
                <a:solidFill>
                  <a:srgbClr val="000000"/>
                </a:solidFill>
              </a:rPr>
            </a:b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863848" y="1043533"/>
            <a:ext cx="7417196" cy="590465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7864" y="179437"/>
            <a:ext cx="8298554" cy="664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сад №80»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3808" y="2555701"/>
            <a:ext cx="9167959" cy="607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«ЖИВОТНЫЙ МИР КРАЙНЕГО СЕВЕРА»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0192" y="5075981"/>
            <a:ext cx="3959482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Рыжова Е.Д.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64248" y="6876181"/>
            <a:ext cx="157767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Январь 2023г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256336" y="179437"/>
            <a:ext cx="4604321" cy="4032448"/>
          </a:xfrm>
        </p:spPr>
        <p:txBody>
          <a:bodyPr/>
          <a:lstStyle/>
          <a:p>
            <a:pPr algn="ctr">
              <a:lnSpc>
                <a:spcPct val="83000"/>
              </a:lnSpc>
            </a:pPr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Северный олень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- 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парнокопытное млекопитающее. Ест не только траву и лишайники, но и мелких млекопитающих и птиц.</a:t>
            </a:r>
          </a:p>
          <a:p>
            <a:pPr algn="ctr">
              <a:lnSpc>
                <a:spcPct val="83000"/>
              </a:lnSpc>
            </a:pP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Широкие копыта позволяют перемещаться по рыхлому снегу и раскапывать его в поисках пищи. Жажду этот олень 9 месяцев в году утоляет снегом. Люди одомашнили северных оленей, а от диких животных отличаются тем, что привыкли к людям и в случае опасности не разбегаются в стороны, а собираются вместе, надеясь на защиту людей. От оленей люди получают молоко, мясо, шерсть, рога, кости, используют их в качестве ездовых животных.</a:t>
            </a:r>
          </a:p>
          <a:p>
            <a:pPr>
              <a:lnSpc>
                <a:spcPct val="83000"/>
              </a:lnSpc>
            </a:pPr>
            <a:endParaRPr lang="ru-RU" dirty="0"/>
          </a:p>
        </p:txBody>
      </p:sp>
      <p:pic>
        <p:nvPicPr>
          <p:cNvPr id="3" name="Рисунок 2" descr="108637_1769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776" y="3779837"/>
            <a:ext cx="4945732" cy="328891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 descr="nintchdbpict0002881032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776" y="251445"/>
            <a:ext cx="4824289" cy="321619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 descr="80f34a0f9542c14a027db7f95f93ba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16376" y="4427909"/>
            <a:ext cx="4032200" cy="268645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040312" y="0"/>
            <a:ext cx="4820345" cy="4643933"/>
          </a:xfrm>
        </p:spPr>
        <p:txBody>
          <a:bodyPr/>
          <a:lstStyle/>
          <a:p>
            <a:pPr algn="ctr"/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Песец или полярная лисица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— небольшое хищное животное, напоминающее лисицу. Основу  питания составляют мелкие грызуны, особенно лемминги, а также птицы. Питается как выброшенной на берег, так и добытой рыбой, а также растительной пищей: ягодами (черникой, морошкой), травами, водорослями (морской капустой). У песца хорошо развиты слух и обоняние; несколько слабее — зрение. Голос представляет тявкающий лай.</a:t>
            </a:r>
          </a:p>
          <a:p>
            <a:endParaRPr lang="ru-RU" dirty="0"/>
          </a:p>
        </p:txBody>
      </p:sp>
      <p:pic>
        <p:nvPicPr>
          <p:cNvPr id="3" name="Рисунок 2" descr="1127-9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2360" y="4211885"/>
            <a:ext cx="4157522" cy="269823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 descr="nastol.com.ua-30127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1800" y="179437"/>
            <a:ext cx="4392488" cy="3265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 descr="s1200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792" y="3707829"/>
            <a:ext cx="4847763" cy="363582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0312" y="467469"/>
            <a:ext cx="4680520" cy="415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Полярный волк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- подвид волка. Обитает на всей территории Арктики и в тундре. Длина без хвоста: 130—150 см. Высота в холке: 80—93 см. Масса: до 85 кг, самки меньше. Продолжительность жизни: около 17 лет. </a:t>
            </a:r>
          </a:p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выжить, волк приспособился есть любой корм, который только попадается.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ed1b5e9db650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8224" y="3851845"/>
            <a:ext cx="5040311" cy="31633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 descr="2df3e4f4a98f4e67cda74337e65750c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816" y="2843733"/>
            <a:ext cx="3146796" cy="449991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 descr="belyy-volk-na-snegu_1920x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776" y="179437"/>
            <a:ext cx="4104456" cy="256528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20232" y="0"/>
            <a:ext cx="5760393" cy="4099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Арктический беляк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заяц, в основном приспособленный к обитанию в полярных и гористых местностях. </a:t>
            </a:r>
          </a:p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среднем достигает в длину 55 — 70 см, весит около 4 — 5,5 кг. Как и другие зайцы, имеет маленький пушистый хвост (5 см) и длинные, мощные задние лапы, которые позволяют ему прыгать по снегу на большой скорости. Его уши — относительно короткие, это уменьшает отдачу тепла. Обладает мехом, позволяющим ему хорошо переносить холод. На дальнем севере он белый круглый год, лишь с чёрными кончиками ушей.</a:t>
            </a:r>
          </a:p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травоядное животное. Арктический беляк в основном питается деревянистыми растениями. Он употребляет в пищу почки, ягоды, листья и траву. </a:t>
            </a:r>
          </a:p>
        </p:txBody>
      </p:sp>
      <p:pic>
        <p:nvPicPr>
          <p:cNvPr id="3" name="Рисунок 2" descr="922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8344" y="4067869"/>
            <a:ext cx="4389120" cy="329184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 descr="a1012651320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792" y="3419797"/>
            <a:ext cx="3960440" cy="396044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 descr="s1200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800" y="251445"/>
            <a:ext cx="3810000" cy="304038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972248" y="0"/>
            <a:ext cx="5108377" cy="5256881"/>
          </a:xfrm>
        </p:spPr>
        <p:txBody>
          <a:bodyPr/>
          <a:lstStyle/>
          <a:p>
            <a:pPr algn="ctr"/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Белая сова или полярная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— самая крупная птица в тундре . Основу её питания составляют мышевидные грызуны, в первую очередь лемминги. За год одна сова съедает более 1600 леммингов. Ловит также зайцев, мелких хищников (горностай), птиц (белых куропаток, гусей, уток), не пренебрегает рыбой и падалью. Сова не охотится вблизи гнезда, поэтому птицы охотно селятся поблизости от сов, которые защищают свою территорию от других хищников.</a:t>
            </a:r>
          </a:p>
          <a:p>
            <a:endParaRPr lang="ru-RU" dirty="0"/>
          </a:p>
        </p:txBody>
      </p:sp>
      <p:pic>
        <p:nvPicPr>
          <p:cNvPr id="6" name="Рисунок 5" descr="s1200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776" y="4355901"/>
            <a:ext cx="5163227" cy="302479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 descr="polyarnaya-s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350" y="827509"/>
            <a:ext cx="4736978" cy="326592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Рисунок 7" descr="9473ed06283879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44368" y="3995861"/>
            <a:ext cx="4320480" cy="32403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6256" y="0"/>
            <a:ext cx="5544369" cy="3956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Полярная чайка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относится к семейству </a:t>
            </a:r>
            <a:r>
              <a:rPr lang="ru-RU" sz="16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чайковых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Оперение у полярных чаек светлое, без темных тонов. Взрослые особи имеют светло-серое оперение.</a:t>
            </a:r>
          </a:p>
          <a:p>
            <a:pPr algn="ctr"/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Лапы полярных чаек светло-розовые, а клюв имеет зеленовато-желтый оттенок. Крылья птицы в сравнении с остальным телом гораздо темнее, хвост тоже темнее тела, но светлее крыльев. Чайки – всеядные пернатые. Основа рациона состоит из рыбы и моллюсков. Помимо этого полярные чайки не брезгуют различными отходами с морских судов. Также они питаются яйцами других пернатых. Полярные чайки хватают добычу с поверхности воды, иногда они немного погружаются в воду. Едят птицы также во время плавания или при ходьбе по суше. Этих пернатых привлекают мусорные свалки, которые люди устраивают рядом с побережьем. </a:t>
            </a:r>
          </a:p>
          <a:p>
            <a:endParaRPr lang="ru-RU" dirty="0"/>
          </a:p>
        </p:txBody>
      </p:sp>
      <p:pic>
        <p:nvPicPr>
          <p:cNvPr id="3" name="Рисунок 2" descr="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792" y="323453"/>
            <a:ext cx="4132860" cy="295155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 descr="s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320" y="3995861"/>
            <a:ext cx="4680272" cy="312186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 descr="0_cc403_e2aba7fd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800" y="4067869"/>
            <a:ext cx="4318340" cy="289328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8344" y="611485"/>
            <a:ext cx="4464496" cy="332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Гагара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  размером от крупной утки до гуся, в зависимости от вида. Относятся к перелетным птицам Арктики, проводящим здесь лето с мая до августа-октября. Гнезда устраивают в ямках, выстилая их травой и мхом, выводят 1-2 птенцов. Неуклюжие и беспомощные на суше, гагары отлично плавают и ныряют. При опасности плавают, глубоко погрузив туловище и оставляя на поверхности только голову.</a:t>
            </a:r>
          </a:p>
          <a:p>
            <a:endParaRPr lang="ru-RU" dirty="0"/>
          </a:p>
        </p:txBody>
      </p:sp>
      <p:pic>
        <p:nvPicPr>
          <p:cNvPr id="3" name="Рисунок 2" descr="016600029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784" y="539477"/>
            <a:ext cx="4932301" cy="328820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 descr="0u28f4a6b4-1c8fa85f-472ff5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8344" y="4139877"/>
            <a:ext cx="4386064" cy="292769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 descr="gagara_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5816" y="4211885"/>
            <a:ext cx="4432573" cy="295652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4367" y="0"/>
            <a:ext cx="4536257" cy="670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Белуха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среднее звено между дельфином и китом. Внешние формы имеют сильное сходство с дельфином, а вот по крупности напоминает кита. В быту его называют «полярный дельфин».  Имеет крупные размеры: самец достигает длины 6 метров, самка — до 5 метров. Масса тела колеблется в диапазоне от 1,5 до 2 тонн. Отличительная черта дельфина белухи – это голова, что не даёт его спутать ни с кем другим. Также он может поворачивать голову, что для китов не свойственно. Плавники на груди овальные, небольших размеров. У белухи, в отличие от дельфинов, отсутствует плавник на спине, потому его ещё называют «бескрылый дельфин». Окрас дельфина белуха разниться и зависит от вековой принадлежности. Только рождённые детёныши имеют синий и тёмно-синий оттенок. Достигшие года особи бледнеют, приобретают серый или светло-серый окрас. Представители популяции в возрасте 3-5 лет имеют чисто белый цвет. Характер и образ жизни белухи Белухам свойственно собираться в стаи. </a:t>
            </a:r>
            <a:b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Белуха млекопитающее питается в основном рыбой. Приём пищи производится не захватом тушки, а всасыванием вместе с водой.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beluga-Vancouver-Aq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776" y="251445"/>
            <a:ext cx="5321835" cy="306005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 descr="beluha_11.jpg"/>
          <p:cNvPicPr>
            <a:picLocks noChangeAspect="1"/>
          </p:cNvPicPr>
          <p:nvPr/>
        </p:nvPicPr>
        <p:blipFill>
          <a:blip r:embed="rId3" cstate="print"/>
          <a:srcRect l="7141" r="9284"/>
          <a:stretch>
            <a:fillRect/>
          </a:stretch>
        </p:blipFill>
        <p:spPr>
          <a:xfrm>
            <a:off x="647824" y="3995861"/>
            <a:ext cx="4608512" cy="310173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-5.jpg"/>
          <p:cNvPicPr>
            <a:picLocks noChangeAspect="1"/>
          </p:cNvPicPr>
          <p:nvPr/>
        </p:nvPicPr>
        <p:blipFill>
          <a:blip r:embed="rId2" cstate="print"/>
          <a:srcRect l="4998" r="4283"/>
          <a:stretch>
            <a:fillRect/>
          </a:stretch>
        </p:blipFill>
        <p:spPr>
          <a:xfrm>
            <a:off x="719832" y="323453"/>
            <a:ext cx="4176464" cy="287734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3" name="Рисунок 2" descr="IMG_28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776" y="3563813"/>
            <a:ext cx="5374166" cy="358277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688384" y="539477"/>
            <a:ext cx="4392241" cy="641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Кит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Размеры китов превышают габариты любого млекопитающего. У всех китообразных тело имеет форму в виде вытянутой капли, которая обеспечивает им легкое скольжение в толще воды. Большая голова с узким и тупым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рострумом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позволяет киту рассекать воду при плавании. Ноздри смещены ближе к темени, а глаза небольшие относительно тела.  Голова переходи в тело без шейного перехвата, к хвосту тело становится более узким. Поворачивается и тормозит млекопитающее с помощью ласт, которые преобразовались из грудных плавников. Функцию мотора выполняет хвост, отличающийся плоской формой, чрезвычайной гибкостью и развитой мускулатурой. На конце хвостового отдела расположены горизонтально расположенные лопасти.  Это стадные животные, предпочитающие жить в группах вместе с несколькими десятками или сотнями особей.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4168" y="2411685"/>
            <a:ext cx="6336457" cy="5740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hangingPunct="1">
              <a:lnSpc>
                <a:spcPct val="100000"/>
              </a:lnSpc>
              <a:buClrTx/>
              <a:buSzTx/>
            </a:pPr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Касатка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крупнейшее плотоядное дельфиновое; отличаются от других дельфиновых контрастным чёрно-белым окрасом. Самцы касаток достигают в длину 10 м и имеют массу до 8 т. Спинной плавник у самцов высокий (до 1,5 м) и почти прямой, а у самок — примерно вдвое ниже и загнут. Голова короткая, уплощенная сверху, без клюва; зубы массивные, длиной до 13 см, приспособленные к разрыванию крупной добычи.</a:t>
            </a:r>
          </a:p>
          <a:p>
            <a:pPr algn="ctr"/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Окраска спины и боков у касатки чёрная, горло белое, на брюхе — белая продольная полоса. Над каждым глазом имеется по белому пятну. В поисках рыбы касатки объединяются в стаи. Обнаруженный косяк рыбы касатки прижимают к берегу или сгоняют в плотный шар у поверхности воды, по очереди ныряют в его середину и глушат рыбу ударами хвоста (карусельный метод). Для охоты на морских львов касатки выпрыгивают на сушу.</a:t>
            </a:r>
          </a:p>
          <a:p>
            <a:pPr algn="ctr"/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Мелких дельфинов касатки загоняют поодиночке или окружая стаю дельфинов силами нескольких групп. При охоте за тюленями или пингвинами, плывущими на льдине, касатки либо подныривают под льдину и бьют по ней, либо, выстроившись в линию, синхронными движениями мощных хвостовых плавников создают направленную высокую волну, которая смывает добычу в море.</a:t>
            </a:r>
          </a:p>
          <a:p>
            <a:pPr lvl="0" algn="ctr" defTabSz="914400" eaLnBrk="0">
              <a:lnSpc>
                <a:spcPct val="100000"/>
              </a:lnSpc>
              <a:buClrTx/>
              <a:buSzTx/>
            </a:pP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Orca-in-the-Atlantic-Ocean-1440x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776" y="3923853"/>
            <a:ext cx="3549588" cy="315518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 descr="0_acaab_29e1e45e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8344" y="179437"/>
            <a:ext cx="3657760" cy="22861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 descr="post-649810-13325635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771" y="395461"/>
            <a:ext cx="3648405" cy="273630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2000" y="5724053"/>
            <a:ext cx="6048672" cy="1466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Короной снежной с двух сторон</a:t>
            </a:r>
          </a:p>
          <a:p>
            <a:pPr algn="ctr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 шар прекрасный окружен!</a:t>
            </a:r>
          </a:p>
          <a:p>
            <a:pPr algn="ctr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полюса, два братика-</a:t>
            </a:r>
          </a:p>
          <a:p>
            <a:pPr algn="ctr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Антарктика и Арктика.</a:t>
            </a:r>
          </a:p>
        </p:txBody>
      </p:sp>
      <p:pic>
        <p:nvPicPr>
          <p:cNvPr id="5" name="Рисунок 4" descr="58d53cdf3dd5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23888" y="179437"/>
            <a:ext cx="8131530" cy="561662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1880" y="1763613"/>
            <a:ext cx="8525604" cy="3241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Физкультминутка «Пингвин»</a:t>
            </a:r>
          </a:p>
          <a:p>
            <a:pPr algn="ctr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На одной ноге постой-ка,                      </a:t>
            </a:r>
          </a:p>
          <a:p>
            <a:pPr algn="ctr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Будто бы пингвинчик стойкий.              </a:t>
            </a:r>
          </a:p>
          <a:p>
            <a:pPr algn="ctr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А теперь ты походи,                                     </a:t>
            </a:r>
          </a:p>
          <a:p>
            <a:pPr algn="ctr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Да смотри не упади!             </a:t>
            </a:r>
          </a:p>
          <a:p>
            <a:pPr algn="ctr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Крылья кверху поднимай,            </a:t>
            </a:r>
          </a:p>
          <a:p>
            <a:pPr algn="ctr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А затем опускай!            </a:t>
            </a:r>
          </a:p>
          <a:p>
            <a:pPr algn="ctr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Покачай головой,               </a:t>
            </a:r>
          </a:p>
          <a:p>
            <a:pPr algn="ctr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Ты пингвинчик  удалой!       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0072" y="251445"/>
            <a:ext cx="3650615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«Отгадай, кто это?»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784" y="1115541"/>
            <a:ext cx="3009092" cy="1237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Неуклюжий и большой,</a:t>
            </a:r>
          </a:p>
          <a:p>
            <a:pPr algn="ctr"/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в море он герой,</a:t>
            </a:r>
          </a:p>
          <a:p>
            <a:pPr algn="ctr"/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клыками острыми, как нож,</a:t>
            </a:r>
          </a:p>
          <a:p>
            <a:pPr algn="ctr"/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Любитель рыбы - бурый... </a:t>
            </a:r>
          </a:p>
          <a:p>
            <a:pPr algn="ctr"/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(Морж)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40512" y="971525"/>
            <a:ext cx="3001334" cy="1552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Антарктиде кто не знает</a:t>
            </a:r>
          </a:p>
          <a:p>
            <a:pPr algn="ctr"/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Птицу ту, что не летает,</a:t>
            </a:r>
          </a:p>
          <a:p>
            <a:pPr algn="ctr"/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ныряет в море с льдин!</a:t>
            </a:r>
          </a:p>
          <a:p>
            <a:pPr algn="ctr"/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Ах, да это же... </a:t>
            </a:r>
          </a:p>
          <a:p>
            <a:pPr algn="ctr"/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(Пингвин)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35856" y="5724053"/>
            <a:ext cx="2304256" cy="1237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 серебрист. </a:t>
            </a:r>
            <a:b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Мышей ловец.</a:t>
            </a:r>
            <a:b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лисою схож, </a:t>
            </a:r>
            <a:b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зовут...</a:t>
            </a:r>
          </a:p>
          <a:p>
            <a:pPr algn="ctr"/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(Песец)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8184" y="2483693"/>
            <a:ext cx="2843342" cy="779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плавать целый день </a:t>
            </a:r>
          </a:p>
          <a:p>
            <a:pPr algn="ctr"/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ледяной воде... </a:t>
            </a:r>
            <a:b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(Тюлень)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4448" y="5436021"/>
            <a:ext cx="3377784" cy="1494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Там, где холод, снег и лёд,</a:t>
            </a:r>
          </a:p>
          <a:p>
            <a:pPr algn="ctr"/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дикий зверь живёт.</a:t>
            </a:r>
          </a:p>
          <a:p>
            <a:pPr algn="ctr"/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большой, пушистый, белый,</a:t>
            </a:r>
          </a:p>
          <a:p>
            <a:pPr algn="ctr"/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ещё рыбак умелый.</a:t>
            </a:r>
          </a:p>
          <a:p>
            <a:pPr algn="ctr"/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(Белый медведь)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5816" y="3347789"/>
            <a:ext cx="2916504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Словно царскую корону</a:t>
            </a:r>
          </a:p>
          <a:p>
            <a:pPr algn="ctr"/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Носит он свои рога.</a:t>
            </a:r>
          </a:p>
          <a:p>
            <a:pPr algn="ctr"/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 лишайник, мох зелёный,</a:t>
            </a:r>
          </a:p>
          <a:p>
            <a:pPr algn="ctr"/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Любит снежные луга. </a:t>
            </a:r>
          </a:p>
          <a:p>
            <a:pPr algn="ctr"/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(Олень</a:t>
            </a:r>
            <a:r>
              <a:rPr lang="ru-RU" i="1" dirty="0"/>
              <a:t>)</a:t>
            </a:r>
            <a:endParaRPr lang="ru-RU" dirty="0"/>
          </a:p>
          <a:p>
            <a:endParaRPr lang="ru-RU" dirty="0"/>
          </a:p>
        </p:txBody>
      </p:sp>
      <p:pic>
        <p:nvPicPr>
          <p:cNvPr id="9" name="Рисунок 8" descr="3036-POLARBEAR_FIXEDPDF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6701" y="4859957"/>
            <a:ext cx="4144655" cy="23325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Рисунок 9" descr="248812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6536" y="539477"/>
            <a:ext cx="2745364" cy="274536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1" name="Рисунок 10" descr="1516103888_227_white-fo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5856" y="5292005"/>
            <a:ext cx="3384376" cy="199129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2" name="Рисунок 11" descr="HNWT6DgoBc183Tacmowuud1jzkb12bSJm88KMPDKPkinKq5f7d8Kkoi7VrsUGcXRekg4J7Qnc1CFK1kjd5LEo1q5qrwH59iGZDSVk47VxHtxVLxHzqUNThepC1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5776" y="755501"/>
            <a:ext cx="3312368" cy="187528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3" name="Рисунок 12" descr="2609296-01.jpg"/>
          <p:cNvPicPr>
            <a:picLocks noChangeAspect="1"/>
          </p:cNvPicPr>
          <p:nvPr/>
        </p:nvPicPr>
        <p:blipFill>
          <a:blip r:embed="rId7" cstate="print"/>
          <a:srcRect t="13804" b="22377"/>
          <a:stretch>
            <a:fillRect/>
          </a:stretch>
        </p:blipFill>
        <p:spPr>
          <a:xfrm>
            <a:off x="3744168" y="2339677"/>
            <a:ext cx="3024336" cy="193011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4" name="Рисунок 13" descr="mousedrawing-4-1-gradient-mesh-exampl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9832" y="2843733"/>
            <a:ext cx="2664296" cy="235346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6056" y="467469"/>
            <a:ext cx="4355936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«Четвертый лишний»</a:t>
            </a:r>
          </a:p>
        </p:txBody>
      </p:sp>
      <p:pic>
        <p:nvPicPr>
          <p:cNvPr id="3" name="Рисунок 2" descr="3036-POLARBEAR_FIXEDPD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807" y="1115541"/>
            <a:ext cx="3966481" cy="223224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 descr="1516103888_227_white-f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776" y="3995861"/>
            <a:ext cx="4698225" cy="276433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 descr="HNWT6DgoBc183Tacmowuud1jzkb12bSJm88KMPDKPkinKq5f7d8Kkoi7VrsUGcXRekg4J7Qnc1CFK1kjd5LEo1q5qrwH59iGZDSVk47VxHtxVLxHzqUNThepC1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0352" y="4499917"/>
            <a:ext cx="3984129" cy="225559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Рисунок 7" descr="mousedrawing-4-1-gradient-mesh-examp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44368" y="1187549"/>
            <a:ext cx="3024336" cy="26714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6d120f-a59c-41ac-ac48-8da4467a52b4_1.484c4f2fa3cfc760183aad5b4219dbe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0352" y="3923853"/>
            <a:ext cx="4464496" cy="255991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 descr="47424d05d59a4de0aae07011b9d342e6--killer-wha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1880" y="611485"/>
            <a:ext cx="2879261" cy="337217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 descr="blue-whale-balaenoptera-musculus-900x4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4288" y="611485"/>
            <a:ext cx="4752528" cy="237626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 descr="1516103888_227_white-fo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3808" y="4499917"/>
            <a:ext cx="4464248" cy="262666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0ee53810d51aa501bc62cbdfe780d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7864" y="3347789"/>
            <a:ext cx="3338314" cy="383714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3" name="Рисунок 2" descr="4156836b3ac59c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832" y="395461"/>
            <a:ext cx="3983484" cy="258007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 descr="248812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4408" y="3851845"/>
            <a:ext cx="3312368" cy="331236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 descr="017.jpg"/>
          <p:cNvPicPr>
            <a:picLocks noChangeAspect="1"/>
          </p:cNvPicPr>
          <p:nvPr/>
        </p:nvPicPr>
        <p:blipFill>
          <a:blip r:embed="rId5" cstate="print"/>
          <a:srcRect l="5797" t="4641" r="6930" b="10688"/>
          <a:stretch>
            <a:fillRect/>
          </a:stretch>
        </p:blipFill>
        <p:spPr>
          <a:xfrm>
            <a:off x="5040312" y="323453"/>
            <a:ext cx="4653517" cy="338437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B13203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141"/>
            <a:ext cx="10080625" cy="74073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8104" y="1043533"/>
            <a:ext cx="5504456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77173" y="2051645"/>
            <a:ext cx="3220177" cy="3527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всегда, скажите дети,</a:t>
            </a:r>
            <a:b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 снега, много льда,</a:t>
            </a:r>
            <a:b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Ночи длятся по полгода,</a:t>
            </a:r>
            <a:b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Ветры мчат туда-сюда?</a:t>
            </a:r>
            <a:b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под северным сияньем</a:t>
            </a:r>
            <a:b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 ездят на санях?</a:t>
            </a:r>
            <a:b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за регион планеты,</a:t>
            </a:r>
            <a:b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не тает лед в морях?</a:t>
            </a:r>
            <a:b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отчётливо видна </a:t>
            </a:r>
            <a:b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Наших звёзд галактика?</a:t>
            </a:r>
            <a:b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Подскажите место то,</a:t>
            </a:r>
            <a:b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зовётся?.. (Арктика)</a:t>
            </a:r>
          </a:p>
        </p:txBody>
      </p:sp>
      <p:pic>
        <p:nvPicPr>
          <p:cNvPr id="2" name="Рисунок 1" descr="s1200 (1).jpg"/>
          <p:cNvPicPr>
            <a:picLocks noChangeAspect="1"/>
          </p:cNvPicPr>
          <p:nvPr/>
        </p:nvPicPr>
        <p:blipFill>
          <a:blip r:embed="rId2" cstate="print"/>
          <a:srcRect r="10443"/>
          <a:stretch>
            <a:fillRect/>
          </a:stretch>
        </p:blipFill>
        <p:spPr>
          <a:xfrm>
            <a:off x="0" y="0"/>
            <a:ext cx="10155347" cy="7559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79437"/>
            <a:ext cx="10080625" cy="16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Климат здесь суровый, по полгода не бывает солнца – длится полярная ночь.  Целые сутки темным-темно и очень холодно, а  следующие полгода солнце не заходит за горизонт, но  лучи его настолько слабы, что не греют – это время называют полярным днем. В Арктике долгая и холодная зима, а лето  короткое и тоже холодное.  Здесь очень скудная растительность – низкорослые кустарники карликовой березы, да полярной ивы. Летом здесь не растет трава, а лишь мхи и лишайники. Как вы думаете, почему здесь так мало растений? Куда не кинь взгляд – всюду только снег и лед. Даже глаза режет от бесконечной белизны. Нам южанам очень холодно.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_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792" y="179437"/>
            <a:ext cx="9525000" cy="713422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784" y="1331565"/>
            <a:ext cx="9620519" cy="2926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Здесь всюду холод, лед и тень,                         Дети обнимают себя за плечи</a:t>
            </a:r>
          </a:p>
          <a:p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Полгода — ночь,                                      Закрывают глаза ладонями</a:t>
            </a:r>
          </a:p>
          <a:p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Полгода — день.                         Выпрямляются, поднимают руки вверх</a:t>
            </a:r>
          </a:p>
          <a:p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Из льда здесь люди строят дом,        Соединяют руки над головой — «крыша»</a:t>
            </a:r>
          </a:p>
          <a:p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И океан покрыт весь льдом.                             Разводят руки в стороны</a:t>
            </a:r>
          </a:p>
          <a:p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Зверей ты здесь почти не встретишь.    Ставят ладонь козырьком над глазами</a:t>
            </a:r>
          </a:p>
          <a:p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И птиц ты в небе не заметишь.                            Делают махи руками</a:t>
            </a:r>
          </a:p>
          <a:p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Лишь   мишка,   белый,   словно иней,              Подражают походке медведя</a:t>
            </a:r>
          </a:p>
          <a:p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Хозяин ледяной пустыни.                         Руки на поясе, стоят смирно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664048" y="539477"/>
            <a:ext cx="5100948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Физкультминутка «Арктика»</a:t>
            </a:r>
          </a:p>
        </p:txBody>
      </p:sp>
      <p:pic>
        <p:nvPicPr>
          <p:cNvPr id="4" name="Рисунок 3" descr="polar_bear_PNG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4168" y="4392343"/>
            <a:ext cx="3744416" cy="21880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.jpg"/>
          <p:cNvPicPr>
            <a:picLocks noChangeAspect="1"/>
          </p:cNvPicPr>
          <p:nvPr/>
        </p:nvPicPr>
        <p:blipFill>
          <a:blip r:embed="rId2" cstate="print"/>
          <a:srcRect r="11102"/>
          <a:stretch>
            <a:fillRect/>
          </a:stretch>
        </p:blipFill>
        <p:spPr>
          <a:xfrm>
            <a:off x="287784" y="3995861"/>
            <a:ext cx="4416955" cy="331236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3" name="Рисунок 2" descr="kazlowski_lep_215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4328" y="4211885"/>
            <a:ext cx="4680520" cy="311861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 descr="71.jpg"/>
          <p:cNvPicPr>
            <a:picLocks noChangeAspect="1"/>
          </p:cNvPicPr>
          <p:nvPr/>
        </p:nvPicPr>
        <p:blipFill>
          <a:blip r:embed="rId4" cstate="print"/>
          <a:srcRect r="22141"/>
          <a:stretch>
            <a:fillRect/>
          </a:stretch>
        </p:blipFill>
        <p:spPr>
          <a:xfrm>
            <a:off x="287784" y="251445"/>
            <a:ext cx="3456136" cy="292085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672161" y="0"/>
            <a:ext cx="6408464" cy="438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Белый медведь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-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самый крупный из млекопитающих отряда хищных. </a:t>
            </a:r>
          </a:p>
          <a:p>
            <a:pPr algn="ctr"/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Несмотря на кажущуюся неповоротливость, белые медведи даже на суше быстры и ловки, а в воде легко плавают и ныряют. Очень густая, плотная шерсть защищает тело медведя от холода и намокания в ледяной воде.</a:t>
            </a:r>
            <a:r>
              <a:rPr lang="ru-RU" sz="1600" dirty="0"/>
              <a:t>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Среди хищных зверей Севера самым крупным является белый медведь. Тело покрыто белой длинной шерстью. У него стройное туловище, удлиненная шея, небольшая вытянутая голова. Толстый слой подкожного жира и густая шерсть предохраняют от переохлаждения и позволяют долго находиться в воде. Подошвы лап покрыты длинными жесткими волосками, поэтому медведь не скользит, взбираясь на льдины. Белый цвет делает его незаметным на фоне снега, льда, это облегчает ему охоту за тюленями. Чутье у медведя очень тонкое, и он обнаруживает пищу под толстым слоем снега. В начале декабря у медведицы рождаются медвежата. Питается медведь рыбой, тюленями, моржами.</a:t>
            </a:r>
          </a:p>
          <a:p>
            <a:endParaRPr lang="ru-RU" sz="1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032200" y="0"/>
            <a:ext cx="6048425" cy="626397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Пингвин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относится к нелетающим морским птицам. Самым большим из современных представителей является императорский пингвин (рост — 110—120 см, вес до 46 кг), самые мелкие — малый пингвин (рост 30—45 см, вес 1—2,5 кг).  Пингвины питаются рыбой. Под водой пингвины почти не издают звуков, а на суше они общаются посредством криков, напоминающих звуки трубы и трещотки. Пингвины гнездятся большими колониями.  В насиживании яиц и выкармливании птенцов принимают участие оба родителя попеременно. Кормом птенцам служит полупереваренные и отрыгнутые родителями рыба и ракообразные. Детеныши находят убежище от холода в нижних складках родительского живота.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pic>
        <p:nvPicPr>
          <p:cNvPr id="3" name="Рисунок 2" descr="383864-sep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4368" y="4355901"/>
            <a:ext cx="4248223" cy="286423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 descr="Penguin_1600x10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7784" y="179437"/>
            <a:ext cx="3891400" cy="351023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 descr="porpoising-58a6cbc35f9b58a3c9fce9f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776" y="4067869"/>
            <a:ext cx="4932301" cy="328820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384128" y="179438"/>
            <a:ext cx="6696497" cy="4104456"/>
          </a:xfrm>
        </p:spPr>
        <p:txBody>
          <a:bodyPr/>
          <a:lstStyle/>
          <a:p>
            <a:pPr algn="ctr">
              <a:lnSpc>
                <a:spcPct val="73000"/>
              </a:lnSpc>
            </a:pPr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Морж 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очень крупное животное. Длина тела у 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некоторых особей может достигать 5 метров, а масса доходить до полутора тонн. Самки помельче.  Все взрослые моржи имеют клыки, торчащие у них изо рта. Их длина достигает 60-80 см, а весит каждый не менее 3-х кг. 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моржа есть туловище, голова, шея, клыки, ласты. Толстая кожа покрыта редкими жесткими волосами рыжеватого цвета. Ласты лишены волос, но задние ласты могут подворачиваться под туловище и при передвижении помогают отталкиваться от поверхности льда и земли. Ласты помогают им плавать и нырять. Моржи не боятся холода, в ледяной воде не замерзают, потому что их тело предохраняет от охлаждения толстый слой подкожного жира. Моржи могут спать не только на берегу, но и в море; во время сна они не тонут в воде. Моржи плохо видят, но имеют хорошее обоняние. Они узнают по запаху о приближении опасности. Моржиха рождает по одному детенышу. Новорожденный моржонок держится возле матери, пока у него не вырастут клыки — орган добывания пищи. Питаются рыбками, моллюсками, червями, рачками.</a:t>
            </a:r>
          </a:p>
        </p:txBody>
      </p:sp>
      <p:pic>
        <p:nvPicPr>
          <p:cNvPr id="3" name="Рисунок 2" descr="Animals___Under_water_Walrus_in_the_water_in_the_ice_106150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6336" y="4355901"/>
            <a:ext cx="4535553" cy="301387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 descr="original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776" y="4355901"/>
            <a:ext cx="4336600" cy="288074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 descr="s1200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792" y="683493"/>
            <a:ext cx="3240360" cy="243027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032200" y="0"/>
            <a:ext cx="6048425" cy="3600251"/>
          </a:xfrm>
        </p:spPr>
        <p:txBody>
          <a:bodyPr/>
          <a:lstStyle/>
          <a:p>
            <a:pPr algn="ctr"/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Тюлень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- это млекопитающее.  Известно около 20 видов этих животных. Длина тюленей составляет от 170 до 180 см, а вес - от 120 до 140 кг.  Они сбиваются в колонии, в которых может состоять до десяти тысяч особей. 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Тюлени хорошо приспособлены к жизни в воде. У них веретенообразное тело, короткая шея. Большую часть времени проводят в воде, быстро в ней передвигаются и ловко ныряют. Передние ласты у них действуют, как весла, а задние — как руль. В воде тюлени издают неслышные сигналы, при помощи которых они обнаруживают добычу. Тело тюленя покрыто шерстью, состоящей из коротких жестких волос. У тюленей рождается по одному белому детенышу. Вскармливают они их молоком. Тюлени питаются водными организмами, рыбами.</a:t>
            </a:r>
          </a:p>
        </p:txBody>
      </p:sp>
      <p:pic>
        <p:nvPicPr>
          <p:cNvPr id="3" name="Рисунок 2" descr="Foto_morskogo_kotika_25_24020248-768x513.jpg"/>
          <p:cNvPicPr>
            <a:picLocks noChangeAspect="1"/>
          </p:cNvPicPr>
          <p:nvPr/>
        </p:nvPicPr>
        <p:blipFill>
          <a:blip r:embed="rId2" cstate="print"/>
          <a:srcRect l="4560" r="11846"/>
          <a:stretch>
            <a:fillRect/>
          </a:stretch>
        </p:blipFill>
        <p:spPr>
          <a:xfrm>
            <a:off x="359792" y="3995861"/>
            <a:ext cx="3960440" cy="316464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 descr="seal_10_231514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776" y="539477"/>
            <a:ext cx="4104456" cy="267815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 descr="s1200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4288" y="4139877"/>
            <a:ext cx="4679709" cy="31159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</TotalTime>
  <Words>2284</Words>
  <Application>Microsoft Office PowerPoint</Application>
  <PresentationFormat>Произвольный</PresentationFormat>
  <Paragraphs>83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Impact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Дмитрий Рыжов</cp:lastModifiedBy>
  <cp:revision>79</cp:revision>
  <cp:lastPrinted>1601-01-01T00:00:00Z</cp:lastPrinted>
  <dcterms:created xsi:type="dcterms:W3CDTF">2010-11-20T10:03:10Z</dcterms:created>
  <dcterms:modified xsi:type="dcterms:W3CDTF">2023-01-08T03:33:53Z</dcterms:modified>
</cp:coreProperties>
</file>