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7DFA51-B852-45D4-A25D-35E93DFFE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319596"/>
            <a:ext cx="10776860" cy="1216241"/>
          </a:xfrm>
        </p:spPr>
        <p:txBody>
          <a:bodyPr/>
          <a:lstStyle/>
          <a:p>
            <a:pPr algn="ctr"/>
            <a:r>
              <a:rPr lang="ru-RU" dirty="0"/>
              <a:t>Тема недели: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8B39CC9-4CBB-400C-BCF6-D83A18211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1784413"/>
            <a:ext cx="10972169" cy="1003175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Животные Арктики и Антарктики.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4E11305A-4EB9-4395-8247-B2CCE3E402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8913" y="2627792"/>
            <a:ext cx="6418555" cy="4099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860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0C3EEE-25E2-4651-A414-82EA87FE9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22" y="5291670"/>
            <a:ext cx="5276354" cy="5784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7D3EB0-FD62-4C96-BE2B-B0983618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2519039"/>
          </a:xfrm>
        </p:spPr>
        <p:txBody>
          <a:bodyPr>
            <a:normAutofit/>
          </a:bodyPr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Цели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: Знакомить с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животными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Арктики и Антарктики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особенностями их поведения, учить различать характерные признаки внешнего вида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животных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Уточнить представление о том, что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животные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приспособлены самостоятельно жить в холоде и мерзлоте. воспитывать эмоциональное отношение к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животным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севера; -воспитывать любовь к природе, </a:t>
            </a:r>
          </a:p>
          <a:p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желание оберегать ее, охранять.</a:t>
            </a:r>
            <a:endParaRPr lang="ru-RU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C1571C19-3571-41E7-BAA4-350F62D9E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843" y="2352583"/>
            <a:ext cx="5031959" cy="438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14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31A191-AF72-4464-9A44-A06E85E26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5716" y="195616"/>
            <a:ext cx="3453414" cy="6054264"/>
          </a:xfrm>
        </p:spPr>
        <p:txBody>
          <a:bodyPr/>
          <a:lstStyle/>
          <a:p>
            <a:pPr algn="ctr"/>
            <a:r>
              <a:rPr lang="ru-RU" smtClean="0"/>
              <a:t>Результаты работы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29D7FA65-9AAB-495C-B135-75981839BB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028" y="195616"/>
            <a:ext cx="6729274" cy="6258449"/>
          </a:xfrm>
        </p:spPr>
      </p:pic>
    </p:spTree>
    <p:extLst>
      <p:ext uri="{BB962C8B-B14F-4D97-AF65-F5344CB8AC3E}">
        <p14:creationId xmlns:p14="http://schemas.microsoft.com/office/powerpoint/2010/main" val="24179059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</TotalTime>
  <Words>10</Words>
  <Application>Microsoft Office PowerPoint</Application>
  <PresentationFormat>Широкоэкранный</PresentationFormat>
  <Paragraphs>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Century Gothic</vt:lpstr>
      <vt:lpstr>Wingdings 3</vt:lpstr>
      <vt:lpstr>YS Text</vt:lpstr>
      <vt:lpstr>Сектор</vt:lpstr>
      <vt:lpstr>Тема недели: </vt:lpstr>
      <vt:lpstr>Презентация PowerPoint</vt:lpstr>
      <vt:lpstr>Результаты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недели:</dc:title>
  <dc:creator>Дмитрий Рыжов</dc:creator>
  <cp:lastModifiedBy>Учетная запись Майкрософт</cp:lastModifiedBy>
  <cp:revision>3</cp:revision>
  <dcterms:created xsi:type="dcterms:W3CDTF">2023-01-15T07:45:33Z</dcterms:created>
  <dcterms:modified xsi:type="dcterms:W3CDTF">2023-01-17T05:38:32Z</dcterms:modified>
</cp:coreProperties>
</file>