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9"/>
  </p:notesMasterIdLst>
  <p:handoutMasterIdLst>
    <p:handoutMasterId r:id="rId10"/>
  </p:handoutMasterIdLst>
  <p:sldIdLst>
    <p:sldId id="259" r:id="rId5"/>
    <p:sldId id="260" r:id="rId6"/>
    <p:sldId id="261" r:id="rId7"/>
    <p:sldId id="262" r:id="rId8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55363E-5DB3-439C-B549-DD83222C79E4}" type="datetime1">
              <a:rPr lang="ru-RU" smtClean="0"/>
              <a:t>17.01.2023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6E2F11-CEBF-4D63-B350-54083DC2653F}" type="datetime1">
              <a:rPr lang="ru-RU" smtClean="0"/>
              <a:pPr/>
              <a:t>17.01.2023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411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54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99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906DD7E9-633A-4209-8629-FCA24BED8E5C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CC0A8-4822-4C48-B4AB-E6618EB17856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26FFAE-3E3C-4124-8CE2-33E8AFE68549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648EF9-D76D-408D-9269-C51AF1E71906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267F7D04-070A-4786-BFC3-699C3BEEF6F5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184B29-88E0-41C3-91BD-DCA26527FF63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0918EF-A4F5-4A7C-96B1-F87831C82688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8ADB2-DC01-420A-B091-D935BF010607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981ADC-92F1-410C-B0D8-5A45B123FAEB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528A0-6E8B-4E56-B80E-E13CDB5F70CC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F914A4C0-1A15-4319-B325-10A509977DD3}" type="datetime1">
              <a:rPr lang="ru-RU" noProof="0" smtClean="0"/>
              <a:t>17.01.2023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1844" y="404665"/>
            <a:ext cx="10657184" cy="2232248"/>
          </a:xfrm>
        </p:spPr>
        <p:txBody>
          <a:bodyPr rtlCol="0"/>
          <a:lstStyle/>
          <a:p>
            <a:pPr algn="ctr" rtl="0"/>
            <a:r>
              <a:rPr lang="ru-RU" dirty="0"/>
              <a:t>Тема недели: </a:t>
            </a:r>
            <a:br>
              <a:rPr lang="ru-RU" dirty="0"/>
            </a:br>
            <a:r>
              <a:rPr lang="ru-RU" dirty="0"/>
              <a:t>Здравствуй, Новый год!!!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/>
              <a:t>Подзаголовок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3E5C463-6FBB-488F-8846-435872A6E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060" y="2883654"/>
            <a:ext cx="5702423" cy="356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93436" y="404664"/>
            <a:ext cx="9782801" cy="1368152"/>
          </a:xfrm>
        </p:spPr>
        <p:txBody>
          <a:bodyPr rtlCol="0">
            <a:normAutofit fontScale="90000"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YS Text"/>
              </a:rPr>
            </a:br>
            <a:r>
              <a:rPr lang="ru-RU" b="1" dirty="0"/>
              <a:t>Цель: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продолжать приобщать детей к праздничной культуре.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/>
            </a:r>
            <a:br>
              <a:rPr lang="ru-RU" b="0" i="0" dirty="0">
                <a:solidFill>
                  <a:srgbClr val="333333"/>
                </a:solidFill>
                <a:effectLst/>
                <a:latin typeface="YS Text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93436" y="1988840"/>
            <a:ext cx="9782801" cy="453650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333333"/>
                </a:solidFill>
                <a:latin typeface="YS Text"/>
              </a:rPr>
              <a:t>Задачи: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/>
            </a:r>
            <a:br>
              <a:rPr lang="ru-RU" dirty="0">
                <a:solidFill>
                  <a:srgbClr val="333333"/>
                </a:solidFill>
                <a:latin typeface="YS Text"/>
              </a:rPr>
            </a:br>
            <a:r>
              <a:rPr lang="ru-RU" dirty="0">
                <a:solidFill>
                  <a:srgbClr val="333333"/>
                </a:solidFill>
                <a:latin typeface="YS Text"/>
              </a:rPr>
              <a:t>Продолжать знакомить детей с традициями празднования Нового года в России и различных странах.</a:t>
            </a:r>
            <a:br>
              <a:rPr lang="ru-RU" dirty="0">
                <a:solidFill>
                  <a:srgbClr val="333333"/>
                </a:solidFill>
                <a:latin typeface="YS Text"/>
              </a:rPr>
            </a:br>
            <a:r>
              <a:rPr lang="ru-RU" dirty="0">
                <a:solidFill>
                  <a:srgbClr val="333333"/>
                </a:solidFill>
                <a:latin typeface="YS Text"/>
              </a:rPr>
              <a:t>Вызвать чувство радости от приближения новогоднего праздника, воспитывать желание участвовать в исполнении праздничных песен и танцев.</a:t>
            </a:r>
            <a:br>
              <a:rPr lang="ru-RU" dirty="0">
                <a:solidFill>
                  <a:srgbClr val="333333"/>
                </a:solidFill>
                <a:latin typeface="YS Text"/>
              </a:rPr>
            </a:br>
            <a:r>
              <a:rPr lang="ru-RU" dirty="0">
                <a:solidFill>
                  <a:srgbClr val="333333"/>
                </a:solidFill>
                <a:latin typeface="YS Text"/>
              </a:rPr>
              <a:t>Воспитывать желание принимать участие в праздниках.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/>
              <a:t>Итоги недели: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AB652A-5378-4450-83A6-F164895E7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36" y="1600200"/>
            <a:ext cx="9782801" cy="3556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Последняя неделя уходящего года была очень насыщенной. Ребята с удовольствием готовились к главному и любимому празднику. Вместе с детьми мы написали письмо Деду Морозу (аппликация) , изготовили игрушки на новогоднюю елочку и под нее(конструирование в технике оригами) и нарисовали красивый зимний пейзаж (рисование). Не забыли выучить новогодние стихотворения, чтобы порадовать ими Дедушку Мороза. С удовольствием представляю вам результаты нашей работы.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6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 flipV="1">
            <a:off x="1715295" y="6320160"/>
            <a:ext cx="2578917" cy="421208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2AC1AC82-582F-450C-AAF0-A4DC07AF59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94" y="260648"/>
            <a:ext cx="9059638" cy="6336704"/>
          </a:xfrm>
        </p:spPr>
      </p:pic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Шаблон с оформлением из снежинок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634_TF03460579.potx" id="{40D3241A-2CC1-4B91-9455-399A32BBE08D}" vid="{AC3AC366-9FEE-4E7E-8EB1-89A878B99460}"/>
    </a:ext>
  </a:extLst>
</a:theme>
</file>

<file path=ppt/theme/theme2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с оформлением из снежинок</Template>
  <TotalTime>17</TotalTime>
  <Words>83</Words>
  <Application>Microsoft Office PowerPoint</Application>
  <PresentationFormat>Произвольный</PresentationFormat>
  <Paragraphs>10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Euphemia</vt:lpstr>
      <vt:lpstr>YS Text</vt:lpstr>
      <vt:lpstr>Шаблон с оформлением из снежинок</vt:lpstr>
      <vt:lpstr>Тема недели:  Здравствуй, Новый год!!!</vt:lpstr>
      <vt:lpstr>  Цель: продолжать приобщать детей к праздничной культуре. </vt:lpstr>
      <vt:lpstr>Итоги недели: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недели:  Здравствуй, Новый год!!!</dc:title>
  <dc:creator>Дмитрий Рыжов</dc:creator>
  <cp:lastModifiedBy>Учетная запись Майкрософт</cp:lastModifiedBy>
  <cp:revision>3</cp:revision>
  <dcterms:created xsi:type="dcterms:W3CDTF">2023-01-15T07:29:48Z</dcterms:created>
  <dcterms:modified xsi:type="dcterms:W3CDTF">2023-01-17T05:23:23Z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