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9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4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8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9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8096-6288-4C28-8BDA-D198ADB545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47E5-7F90-46E2-ACF3-247E55964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467" y="263236"/>
            <a:ext cx="9709533" cy="1850319"/>
          </a:xfrm>
        </p:spPr>
        <p:txBody>
          <a:bodyPr>
            <a:noAutofit/>
          </a:bodyPr>
          <a:lstStyle/>
          <a:p>
            <a:r>
              <a:rPr lang="ru-RU" sz="4800" dirty="0" smtClean="0"/>
              <a:t>Формирование чувства патриотизма в дошкольном возрасте в духе русских традиций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4718" y="3602038"/>
            <a:ext cx="3007605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14" y="2113555"/>
            <a:ext cx="6509982" cy="46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aam.ru/upload/blogs/detsad-395018-1453116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9" y="275423"/>
            <a:ext cx="10003315" cy="64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0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blagodarnom.ru/img/p103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2" y="330506"/>
            <a:ext cx="9793995" cy="62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3" y="209320"/>
            <a:ext cx="10829581" cy="64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eekendo.ru/wp-content/uploads/2019/02/maslenitsa-dlya-detey-veselyye-igry-na-praz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9" y="209320"/>
            <a:ext cx="10102467" cy="63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5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88135"/>
            <a:ext cx="10455007" cy="6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atianinskaya-shkola.ru/wp-content/gallery/kolyadki-2015/kolyad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5" y="279093"/>
            <a:ext cx="10719412" cy="64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6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165253"/>
            <a:ext cx="10124502" cy="65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" y="341523"/>
            <a:ext cx="10333821" cy="61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our-advices.ru/wp-content/uploads/2016/01/%D0%92%D0%BE%D0%BA%D0%B7%D0%B0%D0%BB-%D0%A1%D0%BE%D0%BB%D0%BD%D0%B5%D1%87%D0%BD%D0%BE%D0%B3%D0%BE%D1%80%D1%81%D0%BA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2" y="209320"/>
            <a:ext cx="10277399" cy="64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27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Формирование чувства патриотизма в дошкольном возрасте в духе русских традиций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дошкольников в духе народных традиций</dc:title>
  <dc:creator>admin</dc:creator>
  <cp:lastModifiedBy>Учетная запись Майкрософт</cp:lastModifiedBy>
  <cp:revision>5</cp:revision>
  <dcterms:created xsi:type="dcterms:W3CDTF">2020-02-03T11:57:19Z</dcterms:created>
  <dcterms:modified xsi:type="dcterms:W3CDTF">2024-04-03T02:17:16Z</dcterms:modified>
</cp:coreProperties>
</file>