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8" r:id="rId10"/>
    <p:sldId id="264" r:id="rId11"/>
    <p:sldId id="274" r:id="rId12"/>
    <p:sldId id="266" r:id="rId13"/>
    <p:sldId id="267" r:id="rId14"/>
    <p:sldId id="269" r:id="rId15"/>
    <p:sldId id="270" r:id="rId16"/>
    <p:sldId id="271" r:id="rId17"/>
    <p:sldId id="273" r:id="rId18"/>
    <p:sldId id="272" r:id="rId19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660"/>
  </p:normalViewPr>
  <p:slideViewPr>
    <p:cSldViewPr>
      <p:cViewPr varScale="1">
        <p:scale>
          <a:sx n="116" d="100"/>
          <a:sy n="116" d="100"/>
        </p:scale>
        <p:origin x="1212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D039B4-C6C9-4014-983E-700A81EF04D8}" type="datetimeFigureOut">
              <a:rPr lang="ru-RU"/>
              <a:pPr>
                <a:defRPr/>
              </a:pPr>
              <a:t>31.10.2024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4D528A-13F1-4C46-80B6-D667B8A30BE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BF9F7F-5352-40D1-BD8E-9BA614EAEF03}" type="datetimeFigureOut">
              <a:rPr lang="ru-RU"/>
              <a:pPr>
                <a:defRPr/>
              </a:pPr>
              <a:t>31.10.2024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1B9D75-5F4A-4397-B546-220AD97F79B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BA8855-9A38-465B-8435-939E589A421F}" type="datetimeFigureOut">
              <a:rPr lang="ru-RU"/>
              <a:pPr>
                <a:defRPr/>
              </a:pPr>
              <a:t>31.10.2024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C72D64-D744-4C39-9201-9AD5484F536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7B773A-858B-4ACA-997D-B254E9562280}" type="datetimeFigureOut">
              <a:rPr lang="ru-RU"/>
              <a:pPr>
                <a:defRPr/>
              </a:pPr>
              <a:t>31.10.2024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01C146-BA75-4B7B-86BB-71441EB82E5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B9DAFD-1D76-42C4-857E-A7DE42CCB818}" type="datetimeFigureOut">
              <a:rPr lang="ru-RU"/>
              <a:pPr>
                <a:defRPr/>
              </a:pPr>
              <a:t>31.10.2024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A0668C-9557-4892-BC2C-42735A645FA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9D4239-3145-4FE3-9BF4-6D02C9016048}" type="datetimeFigureOut">
              <a:rPr lang="ru-RU"/>
              <a:pPr>
                <a:defRPr/>
              </a:pPr>
              <a:t>31.10.2024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5385EA-A441-4493-BEC5-677137EACE6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A360F8-2D34-45AE-9C30-B2BC02A8A8F0}" type="datetimeFigureOut">
              <a:rPr lang="ru-RU"/>
              <a:pPr>
                <a:defRPr/>
              </a:pPr>
              <a:t>31.10.2024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0B466D-0730-4723-A816-856EBD3CB1D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5A5BF8-CEFF-4498-9E5B-0659B1BEA140}" type="datetimeFigureOut">
              <a:rPr lang="ru-RU"/>
              <a:pPr>
                <a:defRPr/>
              </a:pPr>
              <a:t>31.10.2024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6411B1-DBE8-4504-9E58-03DE57CD9BB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952A29-64BE-47EC-A752-C8237B6688A4}" type="datetimeFigureOut">
              <a:rPr lang="ru-RU"/>
              <a:pPr>
                <a:defRPr/>
              </a:pPr>
              <a:t>31.10.2024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57791E-071A-435A-9D78-115F50E04F6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0AE6D3-526A-4EA5-9047-E4221578B1B7}" type="datetimeFigureOut">
              <a:rPr lang="ru-RU"/>
              <a:pPr>
                <a:defRPr/>
              </a:pPr>
              <a:t>31.10.2024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3A9D2F-F98D-4F0F-8F02-8D6D8CF8A86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59C37D-6148-4073-A707-89C011CF4259}" type="datetimeFigureOut">
              <a:rPr lang="ru-RU"/>
              <a:pPr>
                <a:defRPr/>
              </a:pPr>
              <a:t>31.10.2024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DF4AC6-615E-4D93-8FB4-7688C78EC8A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3A9B792C-5FB1-435C-9C95-B405F1DDDF59}" type="datetimeFigureOut">
              <a:rPr lang="ru-RU"/>
              <a:pPr>
                <a:defRPr/>
              </a:pPr>
              <a:t>31.10.2024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2B1530D3-511C-4B54-ADD1-26E4A84C043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Заголовок 1"/>
          <p:cNvSpPr>
            <a:spLocks noGrp="1"/>
          </p:cNvSpPr>
          <p:nvPr>
            <p:ph type="ctrTitle"/>
          </p:nvPr>
        </p:nvSpPr>
        <p:spPr>
          <a:xfrm>
            <a:off x="1357290" y="3887801"/>
            <a:ext cx="7358063" cy="1470025"/>
          </a:xfrm>
        </p:spPr>
        <p:txBody>
          <a:bodyPr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ru-RU" b="1" i="1" dirty="0" smtClean="0">
                <a:ln/>
                <a:solidFill>
                  <a:schemeClr val="accent4"/>
                </a:solidFill>
              </a:rPr>
              <a:t>Проект</a:t>
            </a:r>
            <a:br>
              <a:rPr lang="ru-RU" b="1" i="1" dirty="0" smtClean="0">
                <a:ln/>
                <a:solidFill>
                  <a:schemeClr val="accent4"/>
                </a:solidFill>
              </a:rPr>
            </a:br>
            <a:r>
              <a:rPr lang="ru-RU" sz="3600" b="1" i="1" dirty="0" smtClean="0">
                <a:ln/>
                <a:solidFill>
                  <a:schemeClr val="accent4"/>
                </a:solidFill>
              </a:rPr>
              <a:t>«Папа, мама, я-счастливая семья»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ru-RU" dirty="0" smtClean="0"/>
              <a:t>Мастер-класс </a:t>
            </a:r>
            <a:br>
              <a:rPr lang="ru-RU" dirty="0" smtClean="0"/>
            </a:br>
            <a:r>
              <a:rPr lang="ru-RU" dirty="0" smtClean="0"/>
              <a:t>«Новогодняя открытка» 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794425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/>
          <a:p>
            <a:r>
              <a:rPr lang="ru-RU" dirty="0" smtClean="0"/>
              <a:t>Рождественские вечера</a:t>
            </a:r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99592" y="1988840"/>
            <a:ext cx="7416824" cy="4528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17795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/>
          <a:p>
            <a:r>
              <a:rPr lang="ru-RU" dirty="0" smtClean="0"/>
              <a:t>Выставка семейного творчества.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2060848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635705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/>
          <a:p>
            <a:r>
              <a:rPr lang="ru-RU" dirty="0" smtClean="0"/>
              <a:t>Детские рисунки «Моя семья»</a:t>
            </a:r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2204864"/>
            <a:ext cx="6034617" cy="452596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82800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/>
          <a:p>
            <a:r>
              <a:rPr lang="ru-RU" sz="4000" dirty="0" smtClean="0"/>
              <a:t>Концерт ко Дню пожилого человека</a:t>
            </a:r>
            <a:endParaRPr lang="ru-RU" sz="40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502" y="2204864"/>
            <a:ext cx="8034996" cy="4525963"/>
          </a:xfrm>
        </p:spPr>
      </p:pic>
    </p:spTree>
    <p:extLst>
      <p:ext uri="{BB962C8B-B14F-4D97-AF65-F5344CB8AC3E}">
        <p14:creationId xmlns:p14="http://schemas.microsoft.com/office/powerpoint/2010/main" val="1260626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/>
          <a:p>
            <a:r>
              <a:rPr lang="ru-RU" dirty="0" smtClean="0"/>
              <a:t>Экскурсия в библиотеку</a:t>
            </a:r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2348881"/>
            <a:ext cx="3254222" cy="4293096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2348881"/>
            <a:ext cx="3219822" cy="4293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095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1844824"/>
            <a:ext cx="6840760" cy="4896544"/>
          </a:xfrm>
        </p:spPr>
      </p:pic>
    </p:spTree>
    <p:extLst>
      <p:ext uri="{BB962C8B-B14F-4D97-AF65-F5344CB8AC3E}">
        <p14:creationId xmlns:p14="http://schemas.microsoft.com/office/powerpoint/2010/main" val="3053901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/>
          <a:p>
            <a:r>
              <a:rPr lang="ru-RU" dirty="0" smtClean="0"/>
              <a:t>Комплименты родителям!!!</a:t>
            </a:r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035" y="1628800"/>
            <a:ext cx="7905930" cy="4925144"/>
          </a:xfrm>
        </p:spPr>
      </p:pic>
    </p:spTree>
    <p:extLst>
      <p:ext uri="{BB962C8B-B14F-4D97-AF65-F5344CB8AC3E}">
        <p14:creationId xmlns:p14="http://schemas.microsoft.com/office/powerpoint/2010/main" val="2250381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/>
          <a:p>
            <a:r>
              <a:rPr lang="ru-RU" sz="4000" dirty="0" smtClean="0"/>
              <a:t>Фотовыставка</a:t>
            </a:r>
            <a:br>
              <a:rPr lang="ru-RU" sz="4000" dirty="0" smtClean="0"/>
            </a:br>
            <a:r>
              <a:rPr lang="ru-RU" sz="4000" dirty="0" smtClean="0"/>
              <a:t>«Папа, мама, я- счастливая семья»</a:t>
            </a:r>
            <a:endParaRPr lang="ru-RU" sz="40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860848"/>
            <a:ext cx="7416824" cy="4997152"/>
          </a:xfrm>
        </p:spPr>
      </p:pic>
    </p:spTree>
    <p:extLst>
      <p:ext uri="{BB962C8B-B14F-4D97-AF65-F5344CB8AC3E}">
        <p14:creationId xmlns:p14="http://schemas.microsoft.com/office/powerpoint/2010/main" val="3971021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title"/>
          </p:nvPr>
        </p:nvSpPr>
        <p:spPr>
          <a:xfrm>
            <a:off x="428625" y="260649"/>
            <a:ext cx="8229600" cy="1656183"/>
          </a:xfr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/>
          <a:p>
            <a:r>
              <a:rPr lang="ru-RU" dirty="0" smtClean="0"/>
              <a:t>Благотворительная ярмарка </a:t>
            </a:r>
            <a:br>
              <a:rPr lang="ru-RU" dirty="0" smtClean="0"/>
            </a:br>
            <a:r>
              <a:rPr lang="ru-RU" dirty="0" smtClean="0"/>
              <a:t>«Дары осени»</a:t>
            </a:r>
          </a:p>
        </p:txBody>
      </p:sp>
      <p:pic>
        <p:nvPicPr>
          <p:cNvPr id="2" name="Объект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1117" y="3257600"/>
            <a:ext cx="5544616" cy="36004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115050" cy="1154112"/>
          </a:xfrm>
        </p:spPr>
        <p:txBody>
          <a:bodyPr/>
          <a:lstStyle/>
          <a:p>
            <a:endParaRPr lang="ru-RU" dirty="0" smtClean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260648"/>
            <a:ext cx="5256584" cy="63227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132856"/>
            <a:ext cx="4038600" cy="33843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Объект 9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132856"/>
            <a:ext cx="4038600" cy="33843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3356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128644" y="312062"/>
            <a:ext cx="7210762" cy="1316738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ru-RU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Семейный клуб</a:t>
            </a:r>
            <a:br>
              <a:rPr lang="ru-RU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r>
              <a:rPr lang="ru-RU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«Взрослый в мире эмоций»</a:t>
            </a:r>
            <a:endParaRPr lang="ru-RU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9" name="Объект 8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83" y="4049550"/>
            <a:ext cx="3456384" cy="302433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1039" y="1916832"/>
            <a:ext cx="2986705" cy="244827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4971" y="4265615"/>
            <a:ext cx="4188490" cy="269181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4656" y="1916832"/>
            <a:ext cx="3047065" cy="272231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91100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ru-RU" sz="3200" dirty="0" smtClean="0"/>
              <a:t>Семейные посиделки</a:t>
            </a:r>
            <a:br>
              <a:rPr lang="ru-RU" sz="3200" dirty="0" smtClean="0"/>
            </a:br>
            <a:r>
              <a:rPr lang="ru-RU" sz="3200" dirty="0" smtClean="0"/>
              <a:t>«Дело было вечером, делать было нечего»</a:t>
            </a:r>
            <a:endParaRPr lang="ru-RU" sz="32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2060848"/>
            <a:ext cx="7896567" cy="44644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98164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" name="Объект 8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193" y="2348880"/>
            <a:ext cx="4402832" cy="450912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Текст 6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" name="Объект 9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639004" y="2343877"/>
            <a:ext cx="4392488" cy="440249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82160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dirty="0" smtClean="0"/>
              <a:t>Мастер-класс </a:t>
            </a:r>
            <a:br>
              <a:rPr lang="ru-RU" sz="3200" dirty="0" smtClean="0"/>
            </a:br>
            <a:r>
              <a:rPr lang="ru-RU" sz="3200" dirty="0" smtClean="0"/>
              <a:t>«</a:t>
            </a:r>
            <a:r>
              <a:rPr lang="ru-RU" sz="3200" dirty="0"/>
              <a:t>Птица счастья» в технике оригами</a:t>
            </a:r>
            <a:r>
              <a:rPr lang="ru-RU" dirty="0"/>
              <a:t>. </a:t>
            </a:r>
            <a:br>
              <a:rPr lang="ru-RU" dirty="0"/>
            </a:br>
            <a:endParaRPr lang="ru-RU" dirty="0"/>
          </a:p>
        </p:txBody>
      </p:sp>
      <p:pic>
        <p:nvPicPr>
          <p:cNvPr id="9" name="Объект 8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988840"/>
            <a:ext cx="6696744" cy="46699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2809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 descr="D:\IMG_4595.JPG"/>
          <p:cNvPicPr>
            <a:picLocks noGrp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7200" y="1916113"/>
            <a:ext cx="8686800" cy="49418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16836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лица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Шаблон 2</Template>
  <TotalTime>114</TotalTime>
  <Words>32</Words>
  <Application>Microsoft Office PowerPoint</Application>
  <PresentationFormat>Экран (4:3)</PresentationFormat>
  <Paragraphs>13</Paragraphs>
  <Slides>18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1" baseType="lpstr">
      <vt:lpstr>Arial</vt:lpstr>
      <vt:lpstr>Calibri</vt:lpstr>
      <vt:lpstr>лица</vt:lpstr>
      <vt:lpstr>Проект «Папа, мама, я-счастливая семья»</vt:lpstr>
      <vt:lpstr>Благотворительная ярмарка  «Дары осени»</vt:lpstr>
      <vt:lpstr>Презентация PowerPoint</vt:lpstr>
      <vt:lpstr>Презентация PowerPoint</vt:lpstr>
      <vt:lpstr>Семейный клуб «Взрослый в мире эмоций»</vt:lpstr>
      <vt:lpstr>Семейные посиделки «Дело было вечером, делать было нечего»</vt:lpstr>
      <vt:lpstr>Презентация PowerPoint</vt:lpstr>
      <vt:lpstr> Мастер-класс  «Птица счастья» в технике оригами.  </vt:lpstr>
      <vt:lpstr>Презентация PowerPoint</vt:lpstr>
      <vt:lpstr>Мастер-класс  «Новогодняя открытка» </vt:lpstr>
      <vt:lpstr>Рождественские вечера</vt:lpstr>
      <vt:lpstr>Выставка семейного творчества.</vt:lpstr>
      <vt:lpstr>Детские рисунки «Моя семья»</vt:lpstr>
      <vt:lpstr>Концерт ко Дню пожилого человека</vt:lpstr>
      <vt:lpstr>Экскурсия в библиотеку</vt:lpstr>
      <vt:lpstr>Презентация PowerPoint</vt:lpstr>
      <vt:lpstr>Комплименты родителям!!!</vt:lpstr>
      <vt:lpstr>Фотовыставка «Папа, мама, я- счастливая семья»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Название презентации</dc:title>
  <dc:creator>jul</dc:creator>
  <cp:lastModifiedBy>Детский сад 80</cp:lastModifiedBy>
  <cp:revision>14</cp:revision>
  <dcterms:created xsi:type="dcterms:W3CDTF">2016-05-11T09:30:30Z</dcterms:created>
  <dcterms:modified xsi:type="dcterms:W3CDTF">2024-10-31T05:43:53Z</dcterms:modified>
</cp:coreProperties>
</file>