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4" r:id="rId11"/>
    <p:sldId id="274" r:id="rId12"/>
    <p:sldId id="266" r:id="rId13"/>
    <p:sldId id="267" r:id="rId14"/>
    <p:sldId id="269" r:id="rId15"/>
    <p:sldId id="270" r:id="rId16"/>
    <p:sldId id="271" r:id="rId17"/>
    <p:sldId id="273" r:id="rId18"/>
    <p:sldId id="272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74" d="100"/>
          <a:sy n="74" d="100"/>
        </p:scale>
        <p:origin x="10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39B4-C6C9-4014-983E-700A81EF04D8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D528A-13F1-4C46-80B6-D667B8A30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F9F7F-5352-40D1-BD8E-9BA614EAEF03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B9D75-5F4A-4397-B546-220AD97F79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A8855-9A38-465B-8435-939E589A421F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72D64-D744-4C39-9201-9AD5484F53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B773A-858B-4ACA-997D-B254E9562280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01C146-BA75-4B7B-86BB-71441EB82E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9DAFD-1D76-42C4-857E-A7DE42CCB818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0668C-9557-4892-BC2C-42735A645F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D4239-3145-4FE3-9BF4-6D02C9016048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385EA-A441-4493-BEC5-677137EAC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360F8-2D34-45AE-9C30-B2BC02A8A8F0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B466D-0730-4723-A816-856EBD3CB1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A5BF8-CEFF-4498-9E5B-0659B1BEA140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411B1-DBE8-4504-9E58-03DE57CD9B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52A29-64BE-47EC-A752-C8237B6688A4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7791E-071A-435A-9D78-115F50E04F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AE6D3-526A-4EA5-9047-E4221578B1B7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A9D2F-F98D-4F0F-8F02-8D6D8CF8A8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9C37D-6148-4073-A707-89C011CF4259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F4AC6-615E-4D93-8FB4-7688C78EC8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9B792C-5FB1-435C-9C95-B405F1DDDF59}" type="datetimeFigureOut">
              <a:rPr lang="ru-RU"/>
              <a:pPr>
                <a:defRPr/>
              </a:pPr>
              <a:t>21.10.2024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1530D3-511C-4B54-ADD1-26E4A84C04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1357290" y="3887801"/>
            <a:ext cx="7358063" cy="1470025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b="1" i="1" dirty="0" smtClean="0">
                <a:ln/>
                <a:solidFill>
                  <a:schemeClr val="accent4"/>
                </a:solidFill>
              </a:rPr>
              <a:t>Проект</a:t>
            </a:r>
            <a:br>
              <a:rPr lang="ru-RU" b="1" i="1" dirty="0" smtClean="0">
                <a:ln/>
                <a:solidFill>
                  <a:schemeClr val="accent4"/>
                </a:solidFill>
              </a:rPr>
            </a:br>
            <a:r>
              <a:rPr lang="ru-RU" sz="3600" b="1" i="1" dirty="0" smtClean="0">
                <a:ln/>
                <a:solidFill>
                  <a:schemeClr val="accent4"/>
                </a:solidFill>
              </a:rPr>
              <a:t>«Папа, мама, я-счастливая семья»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Мастер-класс </a:t>
            </a:r>
            <a:br>
              <a:rPr lang="ru-RU" dirty="0" smtClean="0"/>
            </a:br>
            <a:r>
              <a:rPr lang="ru-RU" dirty="0" smtClean="0"/>
              <a:t>«Новогодняя открытка»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9442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Рождественские вечера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1988840"/>
            <a:ext cx="7416824" cy="452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779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Выставка семейного творчества.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6084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63570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Детские рисунки «Моя семья»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204864"/>
            <a:ext cx="6034617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280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dirty="0" smtClean="0"/>
              <a:t>Концерт ко Дню пожилого человека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02" y="2204864"/>
            <a:ext cx="8034996" cy="4525963"/>
          </a:xfrm>
        </p:spPr>
      </p:pic>
    </p:spTree>
    <p:extLst>
      <p:ext uri="{BB962C8B-B14F-4D97-AF65-F5344CB8AC3E}">
        <p14:creationId xmlns:p14="http://schemas.microsoft.com/office/powerpoint/2010/main" val="126062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Экскурсия в библиотеку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4759851" cy="374441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165" y="2348880"/>
            <a:ext cx="3219822" cy="429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9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824"/>
            <a:ext cx="6840760" cy="4896544"/>
          </a:xfrm>
        </p:spPr>
      </p:pic>
    </p:spTree>
    <p:extLst>
      <p:ext uri="{BB962C8B-B14F-4D97-AF65-F5344CB8AC3E}">
        <p14:creationId xmlns:p14="http://schemas.microsoft.com/office/powerpoint/2010/main" val="30539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Комплименты родителям!!!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5" y="1628800"/>
            <a:ext cx="7905930" cy="4925144"/>
          </a:xfrm>
        </p:spPr>
      </p:pic>
    </p:spTree>
    <p:extLst>
      <p:ext uri="{BB962C8B-B14F-4D97-AF65-F5344CB8AC3E}">
        <p14:creationId xmlns:p14="http://schemas.microsoft.com/office/powerpoint/2010/main" val="225038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sz="4000" dirty="0" smtClean="0"/>
              <a:t>Фотовыставка</a:t>
            </a:r>
            <a:br>
              <a:rPr lang="ru-RU" sz="4000" dirty="0" smtClean="0"/>
            </a:br>
            <a:r>
              <a:rPr lang="ru-RU" sz="4000" dirty="0" smtClean="0"/>
              <a:t>«Папа, мама, я- счастливая семья»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60848"/>
            <a:ext cx="7416824" cy="4997152"/>
          </a:xfrm>
        </p:spPr>
      </p:pic>
    </p:spTree>
    <p:extLst>
      <p:ext uri="{BB962C8B-B14F-4D97-AF65-F5344CB8AC3E}">
        <p14:creationId xmlns:p14="http://schemas.microsoft.com/office/powerpoint/2010/main" val="39710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28625" y="260649"/>
            <a:ext cx="8229600" cy="165618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Благотворительная ярмарка </a:t>
            </a:r>
            <a:br>
              <a:rPr lang="ru-RU" dirty="0" smtClean="0"/>
            </a:br>
            <a:r>
              <a:rPr lang="ru-RU" dirty="0" smtClean="0"/>
              <a:t>«Дары осени»</a:t>
            </a: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117" y="3257600"/>
            <a:ext cx="5544616" cy="36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15050" cy="1154112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74638"/>
            <a:ext cx="6480720" cy="6322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2856"/>
            <a:ext cx="403860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32856"/>
            <a:ext cx="403860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3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28644" y="312062"/>
            <a:ext cx="7210762" cy="13167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Семейный клуб</a:t>
            </a:r>
            <a:b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«Взрослый в мире эмоций»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3" y="4049550"/>
            <a:ext cx="3456384" cy="3024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039" y="1916832"/>
            <a:ext cx="2986705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71" y="4265615"/>
            <a:ext cx="4188490" cy="26918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656" y="1916832"/>
            <a:ext cx="3047065" cy="27223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110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dirty="0" smtClean="0"/>
              <a:t>Семейные посиделки</a:t>
            </a:r>
            <a:br>
              <a:rPr lang="ru-RU" sz="3200" dirty="0" smtClean="0"/>
            </a:br>
            <a:r>
              <a:rPr lang="ru-RU" sz="3200" dirty="0" smtClean="0"/>
              <a:t>«Дело было вечером, делать было нечего»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060848"/>
            <a:ext cx="7896567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81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3" y="2348880"/>
            <a:ext cx="4402832" cy="45091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3492" y="2349389"/>
            <a:ext cx="4392488" cy="4391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216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Мастер-класс </a:t>
            </a:r>
            <a:br>
              <a:rPr lang="ru-RU" sz="3200" dirty="0" smtClean="0"/>
            </a:br>
            <a:r>
              <a:rPr lang="ru-RU" sz="3200" dirty="0" smtClean="0"/>
              <a:t>«</a:t>
            </a:r>
            <a:r>
              <a:rPr lang="ru-RU" sz="3200" dirty="0"/>
              <a:t>Птица счастья» в технике оригами</a:t>
            </a:r>
            <a:r>
              <a:rPr lang="ru-RU" dirty="0"/>
              <a:t>. </a:t>
            </a:r>
            <a:br>
              <a:rPr lang="ru-RU" dirty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988840"/>
            <a:ext cx="6696744" cy="466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8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D:\IMG_4595.JPG"/>
          <p:cNvPicPr>
            <a:picLocks noGrp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916113"/>
            <a:ext cx="8686800" cy="494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683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2</Template>
  <TotalTime>112</TotalTime>
  <Words>32</Words>
  <Application>Microsoft Office PowerPoint</Application>
  <PresentationFormat>Экран (4:3)</PresentationFormat>
  <Paragraphs>13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1" baseType="lpstr">
      <vt:lpstr>Arial</vt:lpstr>
      <vt:lpstr>Calibri</vt:lpstr>
      <vt:lpstr>лица</vt:lpstr>
      <vt:lpstr>Проект «Папа, мама, я-счастливая семья»</vt:lpstr>
      <vt:lpstr>Благотворительная ярмарка  «Дары осени»</vt:lpstr>
      <vt:lpstr>Презентация PowerPoint</vt:lpstr>
      <vt:lpstr>Презентация PowerPoint</vt:lpstr>
      <vt:lpstr>Семейный клуб «Взрослый в мире эмоций»</vt:lpstr>
      <vt:lpstr>Семейные посиделки «Дело было вечером, делать было нечего»</vt:lpstr>
      <vt:lpstr>Презентация PowerPoint</vt:lpstr>
      <vt:lpstr> Мастер-класс  «Птица счастья» в технике оригами.  </vt:lpstr>
      <vt:lpstr>Презентация PowerPoint</vt:lpstr>
      <vt:lpstr>Мастер-класс  «Новогодняя открытка» </vt:lpstr>
      <vt:lpstr>Рождественские вечера</vt:lpstr>
      <vt:lpstr>Выставка семейного творчества.</vt:lpstr>
      <vt:lpstr>Детские рисунки «Моя семья»</vt:lpstr>
      <vt:lpstr>Концерт ко Дню пожилого человека</vt:lpstr>
      <vt:lpstr>Экскурсия в библиотеку</vt:lpstr>
      <vt:lpstr>Презентация PowerPoint</vt:lpstr>
      <vt:lpstr>Комплименты родителям!!!</vt:lpstr>
      <vt:lpstr>Фотовыставка «Папа, мама, я- счастливая семья»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jul</dc:creator>
  <cp:lastModifiedBy>Татьяна</cp:lastModifiedBy>
  <cp:revision>13</cp:revision>
  <dcterms:created xsi:type="dcterms:W3CDTF">2016-05-11T09:30:30Z</dcterms:created>
  <dcterms:modified xsi:type="dcterms:W3CDTF">2024-10-21T07:53:10Z</dcterms:modified>
</cp:coreProperties>
</file>