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C3DE6B-C0AC-40CD-978B-4A9E5057B19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C2467D-5EFF-4072-8E5F-38BE8E0A75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1387737"/>
            <a:ext cx="7277091" cy="1731982"/>
          </a:xfrm>
        </p:spPr>
        <p:txBody>
          <a:bodyPr/>
          <a:lstStyle/>
          <a:p>
            <a:r>
              <a:rPr lang="ru-RU" sz="3600" dirty="0" smtClean="0"/>
              <a:t>«Маленькие герои большой войны»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501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745505" cy="38778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Цель проекта: </a:t>
            </a:r>
            <a:endParaRPr lang="ru-RU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создание </a:t>
            </a:r>
            <a:r>
              <a:rPr lang="ru-RU" dirty="0">
                <a:ea typeface="Calibri"/>
                <a:cs typeface="Times New Roman"/>
              </a:rPr>
              <a:t>условий, стимулирующих интерес к исследовательской деятельности, развитие познавательного интереса, раскрытие творческого и интеллектуального потенциала дошкольников, повышение эффективности детско-родительских отношений в процессе реализации проекта «Великая Отечественная война. Дети герои Великой Отечественной войны».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Формировать представление детей о Великой Отечественной войне, о ее исторических фактах, об участии детей в войне и их героических подвигах, смелости и храбрости, о значении победы нашего народа над фашизмом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1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68952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16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8568952" cy="434900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I этап – подготовительный.</a:t>
            </a:r>
            <a:endParaRPr lang="ru-RU" dirty="0"/>
          </a:p>
          <a:p>
            <a:pPr lvl="0"/>
            <a:r>
              <a:rPr lang="ru-RU" dirty="0"/>
              <a:t>Подбор методического, дидактического и иллюстративного материала для реализации проекта.</a:t>
            </a:r>
          </a:p>
          <a:p>
            <a:pPr lvl="0"/>
            <a:r>
              <a:rPr lang="ru-RU" dirty="0"/>
              <a:t>Разработка, планирование проекта и методического сопровождения к нему, составление календарно-тематического планирования совместной деятельности с детьми, педагогами и родителями (законными представителями).</a:t>
            </a:r>
          </a:p>
          <a:p>
            <a:pPr lvl="0"/>
            <a:r>
              <a:rPr lang="ru-RU" dirty="0"/>
              <a:t>Анкетирование родителей (законных представителей).</a:t>
            </a:r>
          </a:p>
          <a:p>
            <a:pPr lvl="0"/>
            <a:r>
              <a:rPr lang="ru-RU" dirty="0"/>
              <a:t>Подбор литературных и музыкальных произведений по данной тематике для изучения и разучивания с детьми.</a:t>
            </a:r>
          </a:p>
          <a:p>
            <a:pPr lvl="0"/>
            <a:r>
              <a:rPr lang="ru-RU" dirty="0"/>
              <a:t>Составление конспектов бесед и сценария итогового мероприятия.</a:t>
            </a:r>
          </a:p>
          <a:p>
            <a:pPr lvl="0"/>
            <a:r>
              <a:rPr lang="ru-RU" dirty="0"/>
              <a:t>Обогащение развивающей предметно-пространственной среды дидактическими играми, демонстрационными пособиями, презентациями и фотоальбомами по теме проекта.</a:t>
            </a:r>
          </a:p>
          <a:p>
            <a:pPr lvl="0"/>
            <a:r>
              <a:rPr lang="ru-RU" dirty="0"/>
              <a:t>Статьи в родительский уголок.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Этапы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5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II этап – основной (практический).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ea typeface="Calibri"/>
                <a:cs typeface="Times New Roman"/>
              </a:rPr>
              <a:t>Внедрение в </a:t>
            </a:r>
            <a:r>
              <a:rPr lang="ru-RU" dirty="0" err="1">
                <a:ea typeface="Calibri"/>
                <a:cs typeface="Times New Roman"/>
              </a:rPr>
              <a:t>воспитательно</a:t>
            </a:r>
            <a:r>
              <a:rPr lang="ru-RU" dirty="0">
                <a:ea typeface="Calibri"/>
                <a:cs typeface="Times New Roman"/>
              </a:rPr>
              <a:t>-образовательный процесс эффективных методов и приёмов по расширению знаний дошкольников о ВОВ.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III этап – заключительный.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ea typeface="Calibri"/>
                <a:cs typeface="Times New Roman"/>
              </a:rPr>
              <a:t>Итоговое мероприятие.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57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03990" cy="1054250"/>
          </a:xfrm>
        </p:spPr>
        <p:txBody>
          <a:bodyPr/>
          <a:lstStyle/>
          <a:p>
            <a:r>
              <a:rPr lang="ru-RU" dirty="0" smtClean="0"/>
              <a:t>Итоги реализации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320480" cy="35283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01" y="2060849"/>
            <a:ext cx="42514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5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0"/>
            <a:ext cx="4536687" cy="3497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18662"/>
            <a:ext cx="6128590" cy="3339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8662"/>
            <a:ext cx="2592288" cy="3289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61" y="1"/>
            <a:ext cx="43974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44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</TotalTime>
  <Words>134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«Маленькие герои большой войны»</vt:lpstr>
      <vt:lpstr>Презентация PowerPoint</vt:lpstr>
      <vt:lpstr>Презентация PowerPoint</vt:lpstr>
      <vt:lpstr>  Этапы реализации проекта: </vt:lpstr>
      <vt:lpstr>Презентация PowerPoint</vt:lpstr>
      <vt:lpstr>Итоги реализации проекта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«Маленькие герои большой войны»</dc:title>
  <dc:creator>Пользователь</dc:creator>
  <cp:lastModifiedBy>Пользователь</cp:lastModifiedBy>
  <cp:revision>4</cp:revision>
  <dcterms:created xsi:type="dcterms:W3CDTF">2025-04-07T01:04:53Z</dcterms:created>
  <dcterms:modified xsi:type="dcterms:W3CDTF">2025-04-07T01:45:31Z</dcterms:modified>
</cp:coreProperties>
</file>