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0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3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1543-3E63-4E73-862D-00446387A98B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8A9D-A87A-45A2-B23C-8AAEB1B6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186" y="1300765"/>
            <a:ext cx="11062952" cy="24083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Развитие познавательной активности детей дошкольного возраста по средствам игры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3672" y="4404575"/>
            <a:ext cx="5834131" cy="186743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Воспитатель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МБДОУ Детский сад №81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г. Иркутска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Федюкина Наталья Александровна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7" y="296673"/>
            <a:ext cx="2845153" cy="379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1053" y="1634028"/>
            <a:ext cx="4211367" cy="315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04" y="283045"/>
            <a:ext cx="2845155" cy="379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62" y="655996"/>
            <a:ext cx="3081951" cy="410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7" y="1371421"/>
            <a:ext cx="3530555" cy="470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62" y="618185"/>
            <a:ext cx="3654113" cy="487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5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2648242"/>
            <a:ext cx="2938396" cy="391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13" y="1908974"/>
            <a:ext cx="2848513" cy="379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6" y="2648242"/>
            <a:ext cx="2938395" cy="391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21" y="1908974"/>
            <a:ext cx="3009363" cy="401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8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501">
            <a:off x="526264" y="357103"/>
            <a:ext cx="3438377" cy="257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959">
            <a:off x="374536" y="2880004"/>
            <a:ext cx="3405550" cy="2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40">
            <a:off x="4443234" y="454156"/>
            <a:ext cx="3489721" cy="26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086">
            <a:off x="3921174" y="3144202"/>
            <a:ext cx="3543182" cy="265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203">
            <a:off x="8080445" y="404120"/>
            <a:ext cx="3606280" cy="254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83">
            <a:off x="8018231" y="2970863"/>
            <a:ext cx="3451629" cy="258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6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069" y="1872684"/>
            <a:ext cx="3263690" cy="2443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5" y="4375201"/>
            <a:ext cx="2938527" cy="2206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381" y="1769438"/>
            <a:ext cx="2575058" cy="3430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297" y="2055813"/>
            <a:ext cx="2655585" cy="3537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01" y="2698369"/>
            <a:ext cx="2284889" cy="327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7511" y="3283833"/>
            <a:ext cx="2431796" cy="33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91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9337183" cy="62031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Вывод: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В результате проделанной работы в течение года, заметный сдвиг произошёл в формировании взаимоотношений детей, их заинтересованности в играх (сюжетно-ролевых, настольно-печатных, подвижных и т. д.) и в умении их завершать.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Диагностика проводилась в умении анализировать, обобщать и производить логические операции, в умении понимать воображаемую игровую ситуацию и действовать в соответствии с ней, в умении сравнивать предметы по величине.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Таким образом, игра является главным видом деятельности в развитии познавательной активности дошкольника.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5" y="365125"/>
            <a:ext cx="11165983" cy="5404610"/>
          </a:xfrm>
        </p:spPr>
        <p:txBody>
          <a:bodyPr vert="horz">
            <a:normAutofit/>
          </a:bodyPr>
          <a:lstStyle/>
          <a:p>
            <a:pPr algn="ctr"/>
            <a:r>
              <a:rPr lang="ru-RU" sz="66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" y="734097"/>
            <a:ext cx="9234153" cy="51386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понятий».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                                         В. А. Сухомлинский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                                                              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2" y="4378817"/>
            <a:ext cx="10586434" cy="1970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Актуальность:</a:t>
            </a:r>
            <a:r>
              <a:rPr lang="ru-RU" sz="3100" b="1" dirty="0" smtClean="0">
                <a:latin typeface="Monotype Corsiva" panose="03010101010201010101" pitchFamily="66" charset="0"/>
              </a:rPr>
              <a:t/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2200" dirty="0" smtClean="0">
                <a:latin typeface="Monotype Corsiva" panose="03010101010201010101" pitchFamily="66" charset="0"/>
              </a:rPr>
              <a:t/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700" b="1" dirty="0" smtClean="0">
                <a:latin typeface="Monotype Corsiva" panose="03010101010201010101" pitchFamily="66" charset="0"/>
              </a:rPr>
              <a:t>Развитие познавательной активности и познавательных способностей детей дошкольного возраста – одна из самых актуальных в теории и практике дошкольного воспитания, поскольку активность является необходимым условием для формирования умственных качеств детей, самостоятельности и инициативности.</a:t>
            </a:r>
            <a:br>
              <a:rPr lang="ru-RU" sz="2700" b="1" dirty="0" smtClean="0">
                <a:latin typeface="Monotype Corsiva" panose="03010101010201010101" pitchFamily="66" charset="0"/>
              </a:rPr>
            </a:br>
            <a:r>
              <a:rPr lang="ru-RU" sz="2700" b="1" dirty="0" smtClean="0">
                <a:latin typeface="Monotype Corsiva" panose="03010101010201010101" pitchFamily="66" charset="0"/>
              </a:rPr>
              <a:t>Новизна опыта заключается в изменении подходов к организации воспитательного процесса: эффективное средство развития интереса к обучению и воспитанию – игровая деятельность. Через игру ребёнок познаёт окружающий мир и самого себя, учится анализировать, обобщать, сравнивать. Игра – творчество, игра – труд. В процессе игры у детей вырабатывается привычка сосредотачиваться, мыслить самостоятельно.</a:t>
            </a:r>
            <a:br>
              <a:rPr lang="ru-RU" sz="2700" b="1" dirty="0" smtClean="0">
                <a:latin typeface="Monotype Corsiva" panose="03010101010201010101" pitchFamily="66" charset="0"/>
              </a:rPr>
            </a:br>
            <a:r>
              <a:rPr lang="ru-RU" sz="2700" b="1" dirty="0">
                <a:latin typeface="Monotype Corsiva" panose="03010101010201010101" pitchFamily="66" charset="0"/>
              </a:rPr>
              <a:t/>
            </a:r>
            <a:br>
              <a:rPr lang="ru-RU" sz="2700" b="1" dirty="0">
                <a:latin typeface="Monotype Corsiva" panose="03010101010201010101" pitchFamily="66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4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9" y="888642"/>
            <a:ext cx="11037195" cy="32068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Цель: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выявить и обосновать педагогические условия, при которых игра становится более эффективным средством в развитии познавательных процессов детей дошкольного возраста.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-2"/>
            <a:ext cx="1214477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6" y="656823"/>
            <a:ext cx="8757635" cy="58727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Задачи:</a:t>
            </a: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формировать познавательные способности детей в игровом процессе;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создать благоприятные условия, способствующие выявлению интересов каждого ребёнка;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/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создать условия для познавательной активности детей, с помощью предметно – пространственной среды в группе;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/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поощрять и направлять познавательную инициативу детей, развивая их независимость, изобретательность, творческую активность по средствам игровой деятельности;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/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 smtClean="0">
                <a:latin typeface="Monotype Corsiva" panose="03010101010201010101" pitchFamily="66" charset="0"/>
              </a:rPr>
              <a:t>повышение педагогической культуры родителей и оказание методической поддержки по данной теме.</a:t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67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5" y="1854558"/>
            <a:ext cx="11423561" cy="47007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Используемые мной игры - это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игры с правилами, имеющие готовое содержание. </a:t>
            </a:r>
            <a:r>
              <a:rPr lang="ru-RU" sz="32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В процессе игр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дети уточняют, закрепляют, расширяют имеющиеся у них знания о предметах и явлениях природы, растениях, животных. При этом игры способствуют развитию памяти, внимания, наблюдательности, учат детей применять имеющиеся знания в новых условиях, активизируют разнообразные умственные процессы, обогащают словарь, способствуют воспитанию умения играть вместе. 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5" y="798489"/>
            <a:ext cx="11230376" cy="448184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</a:rPr>
              <a:t>И</a:t>
            </a:r>
            <a:r>
              <a:rPr lang="ru-RU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гры </a:t>
            </a:r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</a:rPr>
              <a:t>по праву считаются одним из эффективнейших средств обучения. В своей практике я их использую и на занятиях (игры заполняют занятие целиком или его </a:t>
            </a:r>
            <a:r>
              <a:rPr lang="ru-RU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часть),и </a:t>
            </a:r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</a:rPr>
              <a:t>в повседневной жизни, причем часто возникают по инициативе детей. </a:t>
            </a:r>
            <a:b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3" y="157009"/>
            <a:ext cx="3638830" cy="485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83" y="157009"/>
            <a:ext cx="3614106" cy="481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14" y="3546677"/>
            <a:ext cx="4161535" cy="31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1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395">
            <a:off x="529036" y="2229662"/>
            <a:ext cx="3206707" cy="427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604">
            <a:off x="8356853" y="2226854"/>
            <a:ext cx="3311620" cy="441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681" y="2429091"/>
            <a:ext cx="4574636" cy="34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173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Тема Office</vt:lpstr>
      <vt:lpstr>Развитие познавательной активности детей дошкольного возраста по средствам игры</vt:lpstr>
      <vt:lpstr>«Без игры нет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понятий».                                           В. А. Сухомлинский                                                                                                                      </vt:lpstr>
      <vt:lpstr>Актуальность:  Развитие познавательной активности и познавательных способностей детей дошкольного возраста – одна из самых актуальных в теории и практике дошкольного воспитания, поскольку активность является необходимым условием для формирования умственных качеств детей, самостоятельности и инициативности. Новизна опыта заключается в изменении подходов к организации воспитательного процесса: эффективное средство развития интереса к обучению и воспитанию – игровая деятельность. Через игру ребёнок познаёт окружающий мир и самого себя, учится анализировать, обобщать, сравнивать. Игра – творчество, игра – труд. В процессе игры у детей вырабатывается привычка сосредотачиваться, мыслить самостоятельно.                </vt:lpstr>
      <vt:lpstr>Цель:  выявить и обосновать педагогические условия, при которых игра становится более эффективным средством в развитии познавательных процессов детей дошкольного возраста.</vt:lpstr>
      <vt:lpstr>    Задачи:  формировать познавательные способности детей в игровом процессе; создать благоприятные условия, способствующие выявлению интересов каждого ребёнка;  создать условия для познавательной активности детей, с помощью предметно – пространственной среды в группе;  поощрять и направлять познавательную инициативу детей, развивая их независимость, изобретательность, творческую активность по средствам игровой деятельности;  повышение педагогической культуры родителей и оказание методической поддержки по данной теме.       </vt:lpstr>
      <vt:lpstr>Используемые мной игры - это игры с правилами, имеющие готовое содержание. В процессе игр дети уточняют, закрепляют, расширяют имеющиеся у них знания о предметах и явлениях природы, растениях, животных. При этом игры способствуют развитию памяти, внимания, наблюдательности, учат детей применять имеющиеся знания в новых условиях, активизируют разнообразные умственные процессы, обогащают словарь, способствуют воспитанию умения играть вместе. </vt:lpstr>
      <vt:lpstr>Игры по праву считаются одним из эффективнейших средств обучения. В своей практике я их использую и на занятиях (игры заполняют занятие целиком или его часть),и в повседневной жизни, причем часто возникают по инициативе детей.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В результате проделанной работы в течение года, заметный сдвиг произошёл в формировании взаимоотношений детей, их заинтересованности в играх (сюжетно-ролевых, настольно-печатных, подвижных и т. д.) и в умении их завершать. Диагностика проводилась в умении анализировать, обобщать и производить логические операции, в умении понимать воображаемую игровую ситуацию и действовать в соответствии с ней, в умении сравнивать предметы по величине. Таким образом, игра является главным видом деятельности в развитии познавательной активности дошкольника.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активности детей дошкольного возраста по средствам игры</dc:title>
  <dc:creator>user</dc:creator>
  <cp:lastModifiedBy>user</cp:lastModifiedBy>
  <cp:revision>29</cp:revision>
  <dcterms:created xsi:type="dcterms:W3CDTF">2022-04-01T04:58:45Z</dcterms:created>
  <dcterms:modified xsi:type="dcterms:W3CDTF">2023-12-14T06:25:52Z</dcterms:modified>
</cp:coreProperties>
</file>