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669790-6A74-42EF-9124-9BDAC415F37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572C72-3259-48CB-BBDB-9C22B149C33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9790-6A74-42EF-9124-9BDAC415F37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2C72-3259-48CB-BBDB-9C22B149C33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9790-6A74-42EF-9124-9BDAC415F37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2C72-3259-48CB-BBDB-9C22B149C33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9790-6A74-42EF-9124-9BDAC415F37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2C72-3259-48CB-BBDB-9C22B149C3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9790-6A74-42EF-9124-9BDAC415F37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2C72-3259-48CB-BBDB-9C22B149C3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9790-6A74-42EF-9124-9BDAC415F37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2C72-3259-48CB-BBDB-9C22B149C33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9790-6A74-42EF-9124-9BDAC415F37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2C72-3259-48CB-BBDB-9C22B149C33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9790-6A74-42EF-9124-9BDAC415F37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2C72-3259-48CB-BBDB-9C22B149C33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9790-6A74-42EF-9124-9BDAC415F37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2C72-3259-48CB-BBDB-9C22B149C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9790-6A74-42EF-9124-9BDAC415F37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2C72-3259-48CB-BBDB-9C22B149C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9790-6A74-42EF-9124-9BDAC415F37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2C72-3259-48CB-BBDB-9C22B149C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669790-6A74-42EF-9124-9BDAC415F37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9572C72-3259-48CB-BBDB-9C22B149C3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92D050"/>
                </a:solidFill>
                <a:effectLst/>
                <a:latin typeface="Arial"/>
              </a:rPr>
              <a:t>Загадки про орудия труда  и профессии с ответами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ля детей дошкольного возраста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fd1/0002e278-799d49fd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4.bp.blogspot.com/-UoWIKquxu8k/XFcRSVCDoPI/AAAAAAAACOk/_57OIb7PaXoJFMhx6laokTSwLqc_Xrb2QCLcBGAs/s1600/%25D0%25A1%25D0%25BB%25D0%25B0%25D0%25B9%25D0%25B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4.bp.blogspot.com/-UoWIKquxu8k/XFcRSVCDoPI/AAAAAAAACOk/_57OIb7PaXoJFMhx6laokTSwLqc_Xrb2QCLcBGAs/s1600/%25D0%25A1%25D0%25BB%25D0%25B0%25D0%25B9%25D0%25B4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ds04.infourok.ru/uploads/ex/0fd1/0002e278-799d49fd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1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fd1/0002e278-799d49fd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ddeti.ru/images/4m3d8msotd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5017765" cy="61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--7sbb3aaldicno5bm3eh.xn--p1ai/93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39" y="188640"/>
            <a:ext cx="5442992" cy="65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2.infourok.ru/uploads/ex/1084/0004defb-e80728d0/640/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01000" cy="67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Много дружных ребят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одном столбе сидят.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начнут они резвиться —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Только пыль вокруг клубится.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Метла</a:t>
            </a:r>
          </a:p>
        </p:txBody>
      </p:sp>
      <p:pic>
        <p:nvPicPr>
          <p:cNvPr id="11268" name="Picture 4" descr="https://fastpic.co/images/SMix31_OogieBoogieOfTheNight_el_Natal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869">
            <a:off x="3419872" y="332656"/>
            <a:ext cx="244323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5.infourok.ru/uploads/ex/0df9/00011f68-6524dd71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9" y="-665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70a/0000ca59-03507eb2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383785" cy="62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fd1/0002e278-799d49fd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105"/>
            <a:ext cx="8688015" cy="65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101c/00088813-e72fad56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3696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43</TotalTime>
  <Words>15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Загадки про орудия труда  и профессии с ответами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про труд и про орудия труда с ответами</dc:title>
  <dc:creator>vit17</dc:creator>
  <cp:lastModifiedBy>vit17</cp:lastModifiedBy>
  <cp:revision>5</cp:revision>
  <dcterms:created xsi:type="dcterms:W3CDTF">2020-04-23T15:12:47Z</dcterms:created>
  <dcterms:modified xsi:type="dcterms:W3CDTF">2020-04-23T15:56:15Z</dcterms:modified>
</cp:coreProperties>
</file>