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8" r:id="rId3"/>
    <p:sldId id="261" r:id="rId4"/>
    <p:sldId id="257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16a/0004cfe1-9669843e/img3.jpg"/>
          <p:cNvPicPr>
            <a:picLocks noChangeAspect="1" noChangeArrowheads="1"/>
          </p:cNvPicPr>
          <p:nvPr/>
        </p:nvPicPr>
        <p:blipFill>
          <a:blip r:embed="rId2" cstate="print"/>
          <a:srcRect t="26041"/>
          <a:stretch>
            <a:fillRect/>
          </a:stretch>
        </p:blipFill>
        <p:spPr bwMode="auto">
          <a:xfrm>
            <a:off x="0" y="1500174"/>
            <a:ext cx="9144000" cy="5072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358246" cy="121442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 картинки, какие бывают стадионы: подумай и скажи: Какие спортивные состязания на них проходят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dirty="0" smtClean="0"/>
              <a:t>Беговой стадион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ds04.infourok.ru/uploads/ex/016a/0004cfe1-9669843e/img11.jpg"/>
          <p:cNvPicPr>
            <a:picLocks noChangeAspect="1" noChangeArrowheads="1"/>
          </p:cNvPicPr>
          <p:nvPr/>
        </p:nvPicPr>
        <p:blipFill>
          <a:blip r:embed="rId2" cstate="print"/>
          <a:srcRect t="38542"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4.infourok.ru/uploads/ex/016a/0004cfe1-9669843e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baikal-bandy.ru/upload/iblock/5b8/5b8e59a15d50431fe62d699c7ed15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016a/0004cfe1-9669843e/img8.jpg"/>
          <p:cNvPicPr>
            <a:picLocks noChangeAspect="1" noChangeArrowheads="1"/>
          </p:cNvPicPr>
          <p:nvPr/>
        </p:nvPicPr>
        <p:blipFill>
          <a:blip r:embed="rId2" cstate="print"/>
          <a:srcRect l="10156" t="13541"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4.infourok.ru/uploads/ex/016a/0004cfe1-9669843e/img12.jpg"/>
          <p:cNvPicPr>
            <a:picLocks noChangeAspect="1" noChangeArrowheads="1"/>
          </p:cNvPicPr>
          <p:nvPr/>
        </p:nvPicPr>
        <p:blipFill>
          <a:blip r:embed="rId2" cstate="print"/>
          <a:srcRect l="11718" t="14583" r="10937"/>
          <a:stretch>
            <a:fillRect/>
          </a:stretch>
        </p:blipFill>
        <p:spPr bwMode="auto">
          <a:xfrm>
            <a:off x="0" y="112576"/>
            <a:ext cx="9144000" cy="674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Стадион для игры в волейбол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16a/0004cfe1-9669843e/img9.jpg"/>
          <p:cNvPicPr>
            <a:picLocks noChangeAspect="1" noChangeArrowheads="1"/>
          </p:cNvPicPr>
          <p:nvPr/>
        </p:nvPicPr>
        <p:blipFill>
          <a:blip r:embed="rId2" cstate="print"/>
          <a:srcRect l="9375" t="34433" r="10156"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Молодец! Ты рассмотрел(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все стадионы!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теперь попробуй сделать из любого конструктора свой стадион.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Сфотографируй, что у тебя получилось и отправь воспитателю.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33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Рассмотри картинки, какие бывают стадионы: подумай и скажи: Какие спортивные состязания на них проходят?</vt:lpstr>
      <vt:lpstr>Беговой стадион </vt:lpstr>
      <vt:lpstr>Слайд 3</vt:lpstr>
      <vt:lpstr>Слайд 4</vt:lpstr>
      <vt:lpstr>Слайд 5</vt:lpstr>
      <vt:lpstr>Слайд 6</vt:lpstr>
      <vt:lpstr>Стадион для игры в волейбол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Рассмотри картинки какие бывают стадионы: подумай и скаж</dc:title>
  <dc:creator>admin</dc:creator>
  <cp:lastModifiedBy>comp</cp:lastModifiedBy>
  <cp:revision>9</cp:revision>
  <dcterms:created xsi:type="dcterms:W3CDTF">2020-04-21T02:47:17Z</dcterms:created>
  <dcterms:modified xsi:type="dcterms:W3CDTF">2020-04-22T01:58:32Z</dcterms:modified>
</cp:coreProperties>
</file>