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00"/>
    <a:srgbClr val="00FF00"/>
    <a:srgbClr val="FF6600"/>
    <a:srgbClr val="846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B67F1A-D176-452E-8FB3-1460E94E9FD3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8E0A19-4AA7-48DA-8CCC-B7B91FF45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0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D6DD85-B6F8-4898-8C14-9112D7FAEB0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F771E05-92F7-4048-BEC1-7276B77E3004}" type="slidenum">
              <a:rPr lang="ru-RU" sz="1200">
                <a:latin typeface="Calibri" pitchFamily="34" charset="0"/>
              </a:rPr>
              <a:pPr algn="r"/>
              <a:t>11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3F4C1-8992-4947-A959-AFA8F927F9B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806520-2235-4DDA-A68C-D8E0430CC74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7A340-37A2-4022-B353-82F40EBB5F7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4087F4-10DD-4F57-964E-6E6D9C0CBB1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3B7B9E-4BAB-4FA4-B1E3-EE9E696A097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03AD6F-2AC6-4848-95CC-69B313DEF9B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BE146E-CC2C-4C96-AE1B-4C43B9631D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01AEF2-A807-4487-AC29-0A28F600192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F323-502B-4F1C-BCFE-1D62A4BBC078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66C0-8D43-423A-8E75-DC3E46EAE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83F0-AA95-4E2A-94AF-DEE5DBC2C6BB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165D5-B372-4F0E-BB25-23EE4E558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C9C4-0259-4C29-9204-60BB3FC03A9A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2AF1-81B0-4981-8226-0BF4EAB3C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69CE-FCE5-467B-97A5-82F72888A0AB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6775-619B-46B7-9E62-BA06AAB74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0A577-D25B-4121-A73F-8EC1F22FAAB8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A03D-C61A-45B7-AE15-BBA09EBE6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EC82C-57BF-4F62-B259-4F4177BAE84F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D19F-8043-47C0-958F-41E23B020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F0B0-24A6-4AB2-8BDA-02344161D291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3712-FF02-4E1F-9075-5FEBF73CF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F765-9925-49B9-A8D3-D513DB35C95C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1B96-25A1-42ED-949C-CC1668821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3D5A7-D4CC-47DF-84CD-97D52099ACF4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F4A0E-D5AD-4466-88AA-30BC1B25B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36A3-59D0-49B1-B90D-D72C90E75E76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99F1B-341A-4760-8188-DA9A56C74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3BED-83E7-4CD7-B2B8-22FFA844B73A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21D00-F24E-4DA4-931A-FA49BC0C5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19FE3-F5FC-4517-9C10-4404862A81AE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537C3-D9F1-444A-88C3-44CEDB7D3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pull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098732"/>
            <a:ext cx="4572000" cy="266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к занятию 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ФЭМП  на тему: «Геометрические фигуры»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младшая группа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908720"/>
            <a:ext cx="9144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91680" y="5589240"/>
            <a:ext cx="1060704" cy="914400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2098732"/>
            <a:ext cx="4572000" cy="266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к занятию 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ФЭМП  на тему: «Геометрические фигуры»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младшая группа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098732"/>
            <a:ext cx="4572000" cy="266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к занятию 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ФЭМП  на тему: «Геометрические фигуры»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младшая группа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Подготовила воспитатель: </a:t>
            </a:r>
            <a:r>
              <a:rPr lang="ru-RU" dirty="0" err="1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Вологжина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Г.А.</a:t>
            </a:r>
            <a:endParaRPr lang="ru-RU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979712" y="1052736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6858000" y="5445224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7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0115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75" y="357188"/>
            <a:ext cx="7858125" cy="1285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FF6600"/>
                </a:solidFill>
                <a:latin typeface="Tahoma" pitchFamily="34" charset="0"/>
              </a:rPr>
              <a:t>ЧТО БЫВАЕТ ОВАЛЬНЫМ?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6215063"/>
            <a:ext cx="9144000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C00000"/>
              </a:solidFill>
            </a:endParaRPr>
          </a:p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194" name="AutoShape 2" descr="https://present5.com/presentation/38288699_362171999/image-1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https://fsd.multiurok.ru/html/2017/05/06/s_590de91c879c4/img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https://i.ytimg.com/vi/n9PxNZ4HSO8/maxres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https://botana.biz/prepod/_bloks/pic/kq6skit-0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https://ds04.infourok.ru/uploads/ex/0572/00146449-b7c563f6/hello_html_m1c812b7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4" name="Picture 12" descr="C:\Users\kompik\Desktop\Форма-Ова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500174"/>
            <a:ext cx="4449704" cy="45164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0"/>
            <a:ext cx="10617234" cy="70009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75" y="357188"/>
            <a:ext cx="7858125" cy="1285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FF6600"/>
                </a:solidFill>
                <a:latin typeface="Tahoma" pitchFamily="34" charset="0"/>
              </a:rPr>
              <a:t>Из каких фигур состоит рисунок?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6215063"/>
            <a:ext cx="9144000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C00000"/>
              </a:solidFill>
            </a:endParaRPr>
          </a:p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36868" name="Picture 6" descr="ge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1844675"/>
            <a:ext cx="684053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394" y="107955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88" y="785813"/>
            <a:ext cx="6858000" cy="3714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835" y="773095"/>
            <a:ext cx="7858179" cy="1754326"/>
          </a:xfrm>
          <a:prstGeom prst="rect">
            <a:avLst/>
          </a:prstGeom>
          <a:noFill/>
        </p:spPr>
        <p:txBody>
          <a:bodyPr>
            <a:prstTxWarp prst="textInflate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ГЕОМЕТРИЧЕСКИЕ ФИГУРЫ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4513" y="3394080"/>
            <a:ext cx="1000132" cy="928693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538275" y="5048255"/>
            <a:ext cx="1571636" cy="85725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768727" y="3319466"/>
            <a:ext cx="1071570" cy="1143007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19677" y="5119693"/>
            <a:ext cx="1500198" cy="85725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0063" y="5786438"/>
            <a:ext cx="8215312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solidFill>
                <a:srgbClr val="77933C"/>
              </a:solidFill>
              <a:cs typeface="Arial" charset="0"/>
            </a:endParaRPr>
          </a:p>
        </p:txBody>
      </p:sp>
      <p:sp>
        <p:nvSpPr>
          <p:cNvPr id="2" name="Овал 7"/>
          <p:cNvSpPr/>
          <p:nvPr/>
        </p:nvSpPr>
        <p:spPr>
          <a:xfrm>
            <a:off x="6650025" y="3123479"/>
            <a:ext cx="1571636" cy="134590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0"/>
            <a:ext cx="8964612" cy="66690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>
                <a:solidFill>
                  <a:srgbClr val="CC3300"/>
                </a:solidFill>
                <a:latin typeface="Arial" charset="0"/>
              </a:rPr>
              <a:t>Наше солнышко в окне -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Золотой круг в вышине.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Круглый мячик здесь лежит,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В ручки к вам он поспешит</a:t>
            </a:r>
          </a:p>
        </p:txBody>
      </p:sp>
      <p:pic>
        <p:nvPicPr>
          <p:cNvPr id="16386" name="Picture 8" descr="__1ou_en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1628775"/>
            <a:ext cx="4176712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63" y="357188"/>
            <a:ext cx="8001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FF6600"/>
                </a:solidFill>
                <a:latin typeface="Curlz MT" pitchFamily="82" charset="0"/>
              </a:rPr>
              <a:t>ЧТО БЫВАЕТ КРУГЛЫМ?</a:t>
            </a:r>
          </a:p>
        </p:txBody>
      </p:sp>
      <p:pic>
        <p:nvPicPr>
          <p:cNvPr id="18435" name="Picture 10" descr="93563124_Forma_kru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170" y="1401807"/>
            <a:ext cx="57594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2400">
                <a:solidFill>
                  <a:srgbClr val="FF0000"/>
                </a:solidFill>
                <a:latin typeface="Arial" charset="0"/>
              </a:rPr>
              <a:t>Треугольник - три угла,</a:t>
            </a:r>
            <a:br>
              <a:rPr lang="ru-RU" sz="2400">
                <a:solidFill>
                  <a:srgbClr val="FF0000"/>
                </a:solidFill>
                <a:latin typeface="Arial" charset="0"/>
              </a:rPr>
            </a:br>
            <a:r>
              <a:rPr lang="ru-RU" sz="2400">
                <a:solidFill>
                  <a:srgbClr val="FF0000"/>
                </a:solidFill>
                <a:latin typeface="Arial" charset="0"/>
              </a:rPr>
              <a:t> Посмотрите детвора:</a:t>
            </a:r>
            <a:br>
              <a:rPr lang="ru-RU" sz="2400">
                <a:solidFill>
                  <a:srgbClr val="FF0000"/>
                </a:solidFill>
                <a:latin typeface="Arial" charset="0"/>
              </a:rPr>
            </a:br>
            <a:r>
              <a:rPr lang="ru-RU" sz="2400">
                <a:solidFill>
                  <a:srgbClr val="FF0000"/>
                </a:solidFill>
                <a:latin typeface="Arial" charset="0"/>
              </a:rPr>
              <a:t> Три вершины очень острых -</a:t>
            </a:r>
            <a:br>
              <a:rPr lang="ru-RU" sz="2400">
                <a:solidFill>
                  <a:srgbClr val="FF0000"/>
                </a:solidFill>
                <a:latin typeface="Arial" charset="0"/>
              </a:rPr>
            </a:br>
            <a:r>
              <a:rPr lang="ru-RU" sz="2400">
                <a:solidFill>
                  <a:srgbClr val="FF0000"/>
                </a:solidFill>
                <a:latin typeface="Arial" charset="0"/>
              </a:rPr>
              <a:t> Треугольник – «остроносый».</a:t>
            </a:r>
          </a:p>
        </p:txBody>
      </p:sp>
      <p:pic>
        <p:nvPicPr>
          <p:cNvPr id="20482" name="Picture 7" descr="0005-010-Ravnostoronnij-treugol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052513"/>
            <a:ext cx="46640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75" y="357188"/>
            <a:ext cx="7286625" cy="1357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FF6600"/>
                </a:solidFill>
                <a:latin typeface="Bodoni MT Poster Compressed" pitchFamily="18" charset="0"/>
              </a:rPr>
              <a:t>ЧТО БЫВАЕТ ТРЕУГОЛЬНЫМ?</a:t>
            </a:r>
          </a:p>
        </p:txBody>
      </p:sp>
      <p:pic>
        <p:nvPicPr>
          <p:cNvPr id="22531" name="Picture 9" descr="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773238"/>
            <a:ext cx="5040313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96838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2400" dirty="0">
                <a:solidFill>
                  <a:schemeClr val="tx2"/>
                </a:solidFill>
                <a:latin typeface="Arial" charset="0"/>
              </a:rPr>
              <a:t>Познакомьтесь, вот квадрат!</a:t>
            </a:r>
            <a:br>
              <a:rPr lang="ru-RU" sz="2400" dirty="0">
                <a:solidFill>
                  <a:schemeClr val="tx2"/>
                </a:solidFill>
                <a:latin typeface="Arial" charset="0"/>
              </a:rPr>
            </a:br>
            <a:r>
              <a:rPr lang="ru-RU" sz="2400" dirty="0">
                <a:solidFill>
                  <a:schemeClr val="tx2"/>
                </a:solidFill>
                <a:latin typeface="Arial" charset="0"/>
              </a:rPr>
              <a:t> Он знакомству очень рад!</a:t>
            </a:r>
            <a:br>
              <a:rPr lang="ru-RU" sz="2400" dirty="0">
                <a:solidFill>
                  <a:schemeClr val="tx2"/>
                </a:solidFill>
                <a:latin typeface="Arial" charset="0"/>
              </a:rPr>
            </a:br>
            <a:r>
              <a:rPr lang="ru-RU" sz="2400" dirty="0">
                <a:solidFill>
                  <a:schemeClr val="tx2"/>
                </a:solidFill>
                <a:latin typeface="Arial" charset="0"/>
              </a:rPr>
              <a:t> В нём угла уже четыре,</a:t>
            </a:r>
            <a:br>
              <a:rPr lang="ru-RU" sz="2400" dirty="0">
                <a:solidFill>
                  <a:schemeClr val="tx2"/>
                </a:solidFill>
                <a:latin typeface="Arial" charset="0"/>
              </a:rPr>
            </a:br>
            <a:r>
              <a:rPr lang="ru-RU" sz="2400" dirty="0">
                <a:solidFill>
                  <a:schemeClr val="tx2"/>
                </a:solidFill>
                <a:latin typeface="Arial" charset="0"/>
              </a:rPr>
              <a:t> Нет его ровнее в мире</a:t>
            </a:r>
            <a:r>
              <a:rPr lang="ru-RU" dirty="0">
                <a:solidFill>
                  <a:schemeClr val="tx2"/>
                </a:solidFill>
                <a:latin typeface="Arial" charset="0"/>
              </a:rPr>
              <a:t>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500174"/>
            <a:ext cx="3357586" cy="3357586"/>
          </a:xfrm>
          <a:prstGeom prst="rect">
            <a:avLst/>
          </a:prstGeom>
          <a:solidFill>
            <a:schemeClr val="accent3">
              <a:lumMod val="5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42938" y="428625"/>
            <a:ext cx="7500937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FF6600"/>
                </a:solidFill>
              </a:rPr>
              <a:t>ЧТО БЫВАЕТ КВАДРАТНЫМ?</a:t>
            </a:r>
          </a:p>
        </p:txBody>
      </p:sp>
      <p:pic>
        <p:nvPicPr>
          <p:cNvPr id="26627" name="Picture 9" descr="91369885_Forma_Kvadr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1484313"/>
            <a:ext cx="50958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8858250" cy="65722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2400">
                <a:solidFill>
                  <a:srgbClr val="CC3300"/>
                </a:solidFill>
                <a:latin typeface="Arial" charset="0"/>
              </a:rPr>
              <a:t>Наш овал нам сделать просто: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Круг растянем – больше роста.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Нет углов и нет сторон,</a:t>
            </a:r>
            <a:br>
              <a:rPr lang="ru-RU" sz="2400">
                <a:solidFill>
                  <a:srgbClr val="CC3300"/>
                </a:solidFill>
                <a:latin typeface="Arial" charset="0"/>
              </a:rPr>
            </a:br>
            <a:r>
              <a:rPr lang="ru-RU" sz="2400">
                <a:solidFill>
                  <a:srgbClr val="CC3300"/>
                </a:solidFill>
                <a:latin typeface="Arial" charset="0"/>
              </a:rPr>
              <a:t> Очень вытянутый он. </a:t>
            </a:r>
          </a:p>
        </p:txBody>
      </p:sp>
      <p:sp>
        <p:nvSpPr>
          <p:cNvPr id="3" name="Овал 2"/>
          <p:cNvSpPr/>
          <p:nvPr/>
        </p:nvSpPr>
        <p:spPr>
          <a:xfrm>
            <a:off x="1071538" y="1000108"/>
            <a:ext cx="2571768" cy="4071966"/>
          </a:xfrm>
          <a:prstGeom prst="ellipse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geometricheskie-figuryi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55</Words>
  <Application>Microsoft Office PowerPoint</Application>
  <PresentationFormat>Экран (4:3)</PresentationFormat>
  <Paragraphs>38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geometricheskie-figuryi</dc:title>
  <dc:creator>denis</dc:creator>
  <cp:lastModifiedBy>vit17</cp:lastModifiedBy>
  <cp:revision>34</cp:revision>
  <dcterms:created xsi:type="dcterms:W3CDTF">2014-10-27T04:42:17Z</dcterms:created>
  <dcterms:modified xsi:type="dcterms:W3CDTF">2020-04-23T14:05:38Z</dcterms:modified>
</cp:coreProperties>
</file>