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9" r:id="rId2"/>
    <p:sldId id="266" r:id="rId3"/>
    <p:sldId id="260" r:id="rId4"/>
    <p:sldId id="268" r:id="rId5"/>
    <p:sldId id="257" r:id="rId6"/>
    <p:sldId id="289" r:id="rId7"/>
    <p:sldId id="277" r:id="rId8"/>
    <p:sldId id="271" r:id="rId9"/>
    <p:sldId id="283" r:id="rId10"/>
    <p:sldId id="279" r:id="rId11"/>
    <p:sldId id="291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000" autoAdjust="0"/>
    <p:restoredTop sz="94622" autoAdjust="0"/>
  </p:normalViewPr>
  <p:slideViewPr>
    <p:cSldViewPr>
      <p:cViewPr varScale="1">
        <p:scale>
          <a:sx n="66" d="100"/>
          <a:sy n="66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DBA5-8CAF-4EB3-977E-149AF7512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3F9B-00EE-48D8-817E-149DD4E9E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36CF-0814-4CF2-8A2E-513153593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7362-33A8-4E3F-9FBB-3854106B3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009B-F92A-4438-93C7-2E743FBFD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B56D-E1F0-4CB3-8DDE-BF60043FF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FD41-5A02-4063-AD1E-F56487EF1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85CE-9C0A-4E98-B731-28D35040A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0416-2280-43B2-BF0C-1B9C7664E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4A34-4B54-4EC8-9170-F9912038C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3F36-6DE5-4C72-9571-BA0593A7E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E7EE-253F-499F-A344-28D0BE6A9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BDAA-3A0C-4AB2-BBD6-14BDA8B27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7CA85F-799C-420C-83EC-5D43B4DE3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836738"/>
            <a:ext cx="4038600" cy="2376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400" smtClean="0"/>
              <a:t>      </a:t>
            </a:r>
            <a:r>
              <a:rPr lang="ru-RU" altLang="ru-RU" sz="1400" b="1" smtClean="0"/>
              <a:t>Знакомьтесь: пчелка Майя!</a:t>
            </a:r>
          </a:p>
          <a:p>
            <a:pPr eaLnBrk="1" hangingPunct="1">
              <a:buFontTx/>
              <a:buNone/>
            </a:pPr>
            <a:endParaRPr lang="ru-RU" altLang="ru-RU" sz="1400" b="1" smtClean="0"/>
          </a:p>
          <a:p>
            <a:pPr eaLnBrk="1" hangingPunct="1">
              <a:buFontTx/>
              <a:buNone/>
            </a:pPr>
            <a:r>
              <a:rPr lang="ru-RU" altLang="ru-RU" sz="1400" smtClean="0"/>
              <a:t>      </a:t>
            </a:r>
            <a:r>
              <a:rPr lang="ru-RU" altLang="ru-RU" sz="1600" smtClean="0"/>
              <a:t>За горами, за лесами,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      За широкими морями,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      Родилась, друзья, я в мае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      Там, где луг покрыт цветами.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      Как же там меня прозвали?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      Угадали! ………….Пчелка Майя.</a:t>
            </a:r>
            <a:br>
              <a:rPr lang="ru-RU" altLang="ru-RU" sz="1600" smtClean="0"/>
            </a:br>
            <a:endParaRPr lang="ru-RU" altLang="ru-RU" sz="1600" smtClean="0"/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4211638" y="2133600"/>
            <a:ext cx="4038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1400"/>
              <a:t>      </a:t>
            </a:r>
            <a:endParaRPr lang="ru-RU" altLang="ru-RU" sz="1600"/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4356100" y="3068638"/>
            <a:ext cx="4038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1400"/>
              <a:t>     </a:t>
            </a:r>
            <a:endParaRPr lang="ru-RU" altLang="ru-RU" sz="1600"/>
          </a:p>
        </p:txBody>
      </p:sp>
      <p:sp>
        <p:nvSpPr>
          <p:cNvPr id="2054" name="Объект 1"/>
          <p:cNvSpPr>
            <a:spLocks noGrp="1"/>
          </p:cNvSpPr>
          <p:nvPr>
            <p:ph sz="half" idx="2"/>
          </p:nvPr>
        </p:nvSpPr>
        <p:spPr>
          <a:xfrm>
            <a:off x="3111500" y="4632325"/>
            <a:ext cx="5575300" cy="1901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>
                <a:solidFill>
                  <a:srgbClr val="006600"/>
                </a:solidFill>
              </a:rPr>
              <a:t>Ребята , пчёлка Майя, приготовила вам задания. </a:t>
            </a:r>
          </a:p>
          <a:p>
            <a:pPr marL="0" indent="0" eaLnBrk="1" hangingPunct="1">
              <a:buFontTx/>
              <a:buNone/>
            </a:pPr>
            <a:r>
              <a:rPr lang="ru-RU" sz="2400" smtClean="0">
                <a:solidFill>
                  <a:srgbClr val="006600"/>
                </a:solidFill>
              </a:rPr>
              <a:t>Проверим ваши знания!</a:t>
            </a:r>
          </a:p>
          <a:p>
            <a:pPr marL="0" indent="0" eaLnBrk="1" hangingPunct="1">
              <a:buFontTx/>
              <a:buNone/>
            </a:pPr>
            <a:r>
              <a:rPr lang="ru-RU" sz="2400" smtClean="0">
                <a:solidFill>
                  <a:srgbClr val="006600"/>
                </a:solidFill>
              </a:rPr>
              <a:t>Назовите предметы, профессию и какую пользу она приносит людям.</a:t>
            </a:r>
          </a:p>
        </p:txBody>
      </p:sp>
      <p:sp>
        <p:nvSpPr>
          <p:cNvPr id="2055" name="Rectangle 5"/>
          <p:cNvSpPr txBox="1">
            <a:spLocks noChangeArrowheads="1"/>
          </p:cNvSpPr>
          <p:nvPr/>
        </p:nvSpPr>
        <p:spPr bwMode="auto">
          <a:xfrm>
            <a:off x="466725" y="263525"/>
            <a:ext cx="8677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4000">
                <a:solidFill>
                  <a:schemeClr val="tx2"/>
                </a:solidFill>
              </a:rPr>
              <a:t>Дидактическая игра </a:t>
            </a:r>
            <a:br>
              <a:rPr lang="ru-RU" altLang="ru-RU" sz="4000">
                <a:solidFill>
                  <a:schemeClr val="tx2"/>
                </a:solidFill>
              </a:rPr>
            </a:br>
            <a:r>
              <a:rPr lang="ru-RU" altLang="ru-RU" sz="4000">
                <a:solidFill>
                  <a:schemeClr val="tx2"/>
                </a:solidFill>
              </a:rPr>
              <a:t>«Угадай по предмету профессию»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 с пчелой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4000" b="1" smtClean="0"/>
          </a:p>
        </p:txBody>
      </p:sp>
      <p:pic>
        <p:nvPicPr>
          <p:cNvPr id="11268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27317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    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74638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Расскажи о профессии  родителей, пользуясь опорной схемой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3" name="Picture 2" descr="C:\Users\1\Desktop\неделя 1 мая средний возраст\85327815_large_professi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628775"/>
            <a:ext cx="62658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 с пчело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1438" y="260350"/>
            <a:ext cx="8677275" cy="7207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Дидактическая игра </a:t>
            </a:r>
            <a:br>
              <a:rPr lang="ru-RU" altLang="ru-RU" sz="4000" smtClean="0"/>
            </a:br>
            <a:r>
              <a:rPr lang="ru-RU" altLang="ru-RU" sz="4000" smtClean="0"/>
              <a:t>«Угадай по предмету профессию»</a:t>
            </a:r>
          </a:p>
        </p:txBody>
      </p:sp>
      <p:pic>
        <p:nvPicPr>
          <p:cNvPr id="3076" name="Picture 15" descr="ПЧЕЛОВОД1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557338"/>
            <a:ext cx="6119812" cy="530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Фон с пчело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484313"/>
            <a:ext cx="5519737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он с пчелой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таркторист для през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70013"/>
            <a:ext cx="6121400" cy="5487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Фон с пчелой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Дачник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1385888"/>
            <a:ext cx="5616575" cy="5472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4313"/>
            <a:ext cx="52419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Фон с пчело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212850"/>
            <a:ext cx="5689600" cy="551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      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46213"/>
            <a:ext cx="5400675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 с пчелой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1427163"/>
            <a:ext cx="548322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88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Слайд 1</vt:lpstr>
      <vt:lpstr>Дидактическая игра  «Угадай по предмету профессию»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Ритм</dc:creator>
  <cp:lastModifiedBy>comp</cp:lastModifiedBy>
  <cp:revision>167</cp:revision>
  <dcterms:created xsi:type="dcterms:W3CDTF">2017-04-27T18:18:45Z</dcterms:created>
  <dcterms:modified xsi:type="dcterms:W3CDTF">2020-04-24T05:48:39Z</dcterms:modified>
</cp:coreProperties>
</file>