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3" r:id="rId8"/>
    <p:sldId id="264" r:id="rId9"/>
    <p:sldId id="265" r:id="rId10"/>
    <p:sldId id="266" r:id="rId11"/>
    <p:sldId id="262" r:id="rId1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99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horzBarState="maximized">
    <p:restoredLeft sz="19969" autoAdjust="0"/>
    <p:restoredTop sz="94660"/>
  </p:normalViewPr>
  <p:slideViewPr>
    <p:cSldViewPr snapToGrid="0">
      <p:cViewPr varScale="1">
        <p:scale>
          <a:sx n="70" d="100"/>
          <a:sy n="70" d="100"/>
        </p:scale>
        <p:origin x="-252" y="-1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9B414E-8C7C-4401-AC29-534DFF93CB0A}" type="datetimeFigureOut">
              <a:rPr lang="ru-RU" smtClean="0"/>
              <a:pPr/>
              <a:t>22.04.2020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581DBA-72AD-4454-9D52-2B18A2CDA26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8800808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9B414E-8C7C-4401-AC29-534DFF93CB0A}" type="datetimeFigureOut">
              <a:rPr lang="ru-RU" smtClean="0"/>
              <a:pPr/>
              <a:t>22.04.2020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581DBA-72AD-4454-9D52-2B18A2CDA26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7370917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9B414E-8C7C-4401-AC29-534DFF93CB0A}" type="datetimeFigureOut">
              <a:rPr lang="ru-RU" smtClean="0"/>
              <a:pPr/>
              <a:t>22.04.2020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581DBA-72AD-4454-9D52-2B18A2CDA26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6689233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9B414E-8C7C-4401-AC29-534DFF93CB0A}" type="datetimeFigureOut">
              <a:rPr lang="ru-RU" smtClean="0"/>
              <a:pPr/>
              <a:t>22.04.2020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581DBA-72AD-4454-9D52-2B18A2CDA26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3457980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9B414E-8C7C-4401-AC29-534DFF93CB0A}" type="datetimeFigureOut">
              <a:rPr lang="ru-RU" smtClean="0"/>
              <a:pPr/>
              <a:t>22.04.2020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581DBA-72AD-4454-9D52-2B18A2CDA26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3127209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9B414E-8C7C-4401-AC29-534DFF93CB0A}" type="datetimeFigureOut">
              <a:rPr lang="ru-RU" smtClean="0"/>
              <a:pPr/>
              <a:t>22.04.2020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581DBA-72AD-4454-9D52-2B18A2CDA26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8579513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9B414E-8C7C-4401-AC29-534DFF93CB0A}" type="datetimeFigureOut">
              <a:rPr lang="ru-RU" smtClean="0"/>
              <a:pPr/>
              <a:t>22.04.2020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581DBA-72AD-4454-9D52-2B18A2CDA26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98024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9B414E-8C7C-4401-AC29-534DFF93CB0A}" type="datetimeFigureOut">
              <a:rPr lang="ru-RU" smtClean="0"/>
              <a:pPr/>
              <a:t>22.04.2020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581DBA-72AD-4454-9D52-2B18A2CDA26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3867666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9B414E-8C7C-4401-AC29-534DFF93CB0A}" type="datetimeFigureOut">
              <a:rPr lang="ru-RU" smtClean="0"/>
              <a:pPr/>
              <a:t>22.04.2020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581DBA-72AD-4454-9D52-2B18A2CDA26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4967833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9B414E-8C7C-4401-AC29-534DFF93CB0A}" type="datetimeFigureOut">
              <a:rPr lang="ru-RU" smtClean="0"/>
              <a:pPr/>
              <a:t>22.04.2020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581DBA-72AD-4454-9D52-2B18A2CDA26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3904929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9B414E-8C7C-4401-AC29-534DFF93CB0A}" type="datetimeFigureOut">
              <a:rPr lang="ru-RU" smtClean="0"/>
              <a:pPr/>
              <a:t>22.04.2020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581DBA-72AD-4454-9D52-2B18A2CDA26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924763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9B414E-8C7C-4401-AC29-534DFF93CB0A}" type="datetimeFigureOut">
              <a:rPr lang="ru-RU" smtClean="0"/>
              <a:pPr/>
              <a:t>22.04.2020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581DBA-72AD-4454-9D52-2B18A2CDA26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1739617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659147" y="431322"/>
            <a:ext cx="10242430" cy="1880558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rgbClr val="000099"/>
                </a:solidFill>
              </a:rPr>
              <a:t>Рисование</a:t>
            </a:r>
            <a:br>
              <a:rPr lang="ru-RU" b="1" dirty="0" smtClean="0">
                <a:solidFill>
                  <a:srgbClr val="000099"/>
                </a:solidFill>
              </a:rPr>
            </a:br>
            <a:r>
              <a:rPr lang="ru-RU" sz="3600" b="1" dirty="0" smtClean="0">
                <a:solidFill>
                  <a:srgbClr val="000099"/>
                </a:solidFill>
              </a:rPr>
              <a:t>подготовительная группа</a:t>
            </a:r>
            <a:endParaRPr lang="ru-RU" sz="3600" b="1" dirty="0">
              <a:solidFill>
                <a:srgbClr val="000099"/>
              </a:solidFill>
            </a:endParaRPr>
          </a:p>
        </p:txBody>
      </p:sp>
      <p:sp>
        <p:nvSpPr>
          <p:cNvPr id="9" name="Заголовок 1"/>
          <p:cNvSpPr txBox="1">
            <a:spLocks/>
          </p:cNvSpPr>
          <p:nvPr/>
        </p:nvSpPr>
        <p:spPr>
          <a:xfrm>
            <a:off x="1659147" y="2311879"/>
            <a:ext cx="10242430" cy="2592688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8800" b="1" dirty="0" smtClean="0">
                <a:solidFill>
                  <a:srgbClr val="FF0000"/>
                </a:solidFill>
              </a:rPr>
              <a:t>«Мой любимый вид спорта»</a:t>
            </a:r>
            <a:endParaRPr lang="ru-RU" sz="88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793696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39351" y="1162843"/>
            <a:ext cx="9852804" cy="3978500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>Молодец! Ты знаешь все виды спорта! </a:t>
            </a:r>
            <a:br>
              <a:rPr lang="ru-RU" b="1" dirty="0" smtClean="0"/>
            </a:br>
            <a:r>
              <a:rPr lang="ru-RU" b="1" dirty="0" smtClean="0"/>
              <a:t>А теперь попробуй нарисовать свой любимый </a:t>
            </a:r>
            <a:r>
              <a:rPr lang="ru-RU" b="1" dirty="0" smtClean="0"/>
              <a:t>вид спорта. </a:t>
            </a:r>
            <a:r>
              <a:rPr lang="ru-RU" b="1" dirty="0" smtClean="0"/>
              <a:t>Карандашами, красками, мелками или фломастерами на выбор.</a:t>
            </a:r>
            <a:br>
              <a:rPr lang="ru-RU" b="1" dirty="0" smtClean="0"/>
            </a:b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xmlns="" val="14052198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Прямоугольник 9"/>
          <p:cNvSpPr/>
          <p:nvPr/>
        </p:nvSpPr>
        <p:spPr>
          <a:xfrm>
            <a:off x="3867890" y="3244334"/>
            <a:ext cx="445622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http://mshishova.ru/zagadki-pro-vidy-sporta/</a:t>
            </a: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134154" y="1668740"/>
            <a:ext cx="2853907" cy="1325563"/>
          </a:xfrm>
        </p:spPr>
        <p:txBody>
          <a:bodyPr/>
          <a:lstStyle/>
          <a:p>
            <a:r>
              <a:rPr lang="ru-RU" b="1" dirty="0" smtClean="0"/>
              <a:t>Спасибо!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xmlns="" val="42814078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9" name="Объект 8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700108" y="2633244"/>
            <a:ext cx="3170017" cy="4351338"/>
          </a:xfr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4281577" y="230188"/>
            <a:ext cx="6070121" cy="83577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25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b="1" dirty="0" smtClean="0"/>
              <a:t>Отгадай загадки о спорте</a:t>
            </a:r>
            <a:endParaRPr lang="ru-RU" b="1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2587924" y="1086317"/>
            <a:ext cx="3766868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latin typeface="+mj-lt"/>
              </a:rPr>
              <a:t>Во дворе с утра игра,</a:t>
            </a:r>
            <a:br>
              <a:rPr lang="ru-RU" sz="2000" b="1" dirty="0" smtClean="0">
                <a:latin typeface="+mj-lt"/>
              </a:rPr>
            </a:br>
            <a:r>
              <a:rPr lang="ru-RU" sz="2000" b="1" dirty="0" smtClean="0">
                <a:latin typeface="+mj-lt"/>
              </a:rPr>
              <a:t>Разыгралась детвора.</a:t>
            </a:r>
            <a:br>
              <a:rPr lang="ru-RU" sz="2000" b="1" dirty="0" smtClean="0">
                <a:latin typeface="+mj-lt"/>
              </a:rPr>
            </a:br>
            <a:r>
              <a:rPr lang="ru-RU" sz="2000" b="1" dirty="0" smtClean="0">
                <a:latin typeface="+mj-lt"/>
              </a:rPr>
              <a:t>Крики: «шайбу!», «мимо!», «бей!» —</a:t>
            </a:r>
            <a:br>
              <a:rPr lang="ru-RU" sz="2000" b="1" dirty="0" smtClean="0">
                <a:latin typeface="+mj-lt"/>
              </a:rPr>
            </a:br>
            <a:r>
              <a:rPr lang="ru-RU" sz="2000" b="1" dirty="0" smtClean="0">
                <a:latin typeface="+mj-lt"/>
              </a:rPr>
              <a:t>Значит там игра – ….</a:t>
            </a:r>
            <a:br>
              <a:rPr lang="ru-RU" sz="2000" b="1" dirty="0" smtClean="0">
                <a:latin typeface="+mj-lt"/>
              </a:rPr>
            </a:br>
            <a:r>
              <a:rPr lang="ru-RU" sz="2000" b="1" i="1" dirty="0" smtClean="0">
                <a:latin typeface="+mj-lt"/>
              </a:rPr>
              <a:t>(Хоккей)</a:t>
            </a:r>
            <a:endParaRPr lang="ru-RU" sz="2000" b="1" dirty="0">
              <a:latin typeface="+mj-lt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8221693" y="4778849"/>
            <a:ext cx="3573492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/>
              <a:t>Под музыку на льду прыжки,</a:t>
            </a:r>
            <a:br>
              <a:rPr lang="ru-RU" sz="2000" b="1" dirty="0" smtClean="0"/>
            </a:br>
            <a:r>
              <a:rPr lang="ru-RU" sz="2000" b="1" dirty="0" smtClean="0"/>
              <a:t>Поддержки и вращенья.</a:t>
            </a:r>
            <a:br>
              <a:rPr lang="ru-RU" sz="2000" b="1" dirty="0" smtClean="0"/>
            </a:br>
            <a:r>
              <a:rPr lang="ru-RU" sz="2000" b="1" dirty="0" smtClean="0"/>
              <a:t>Полозья у коньков блестят,</a:t>
            </a:r>
            <a:br>
              <a:rPr lang="ru-RU" sz="2000" b="1" dirty="0" smtClean="0"/>
            </a:br>
            <a:r>
              <a:rPr lang="ru-RU" sz="2000" b="1" dirty="0" smtClean="0"/>
              <a:t>Костюмы – загляденье.</a:t>
            </a:r>
            <a:br>
              <a:rPr lang="ru-RU" sz="2000" b="1" dirty="0" smtClean="0"/>
            </a:br>
            <a:r>
              <a:rPr lang="ru-RU" sz="2000" b="1" i="1" dirty="0" smtClean="0"/>
              <a:t>(Фигурное катание)</a:t>
            </a:r>
            <a:endParaRPr lang="ru-RU" sz="2000" b="1" dirty="0"/>
          </a:p>
        </p:txBody>
      </p:sp>
      <p:pic>
        <p:nvPicPr>
          <p:cNvPr id="13" name="Рисунок 12" descr="http://xn----gtbdmbeft1bdk.net/images/developing_pictures/3168.gif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026824" y="1431086"/>
            <a:ext cx="1738941" cy="2899827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Рисунок 13" descr="https://avatars.mds.yandex.net/get-pdb/877347/cefeb68f-1749-4458-815a-c78a686d5b71/s1200?webp=false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056344" y="3375228"/>
            <a:ext cx="3298448" cy="236404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28378813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2513162" y="1240205"/>
            <a:ext cx="3145766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/>
              <a:t>Кто десять километров,</a:t>
            </a:r>
            <a:br>
              <a:rPr lang="ru-RU" sz="2000" b="1" dirty="0" smtClean="0"/>
            </a:br>
            <a:r>
              <a:rPr lang="ru-RU" sz="2000" b="1" dirty="0" smtClean="0"/>
              <a:t>Качаю в такт рукой.</a:t>
            </a:r>
            <a:br>
              <a:rPr lang="ru-RU" sz="2000" b="1" dirty="0" smtClean="0"/>
            </a:br>
            <a:r>
              <a:rPr lang="ru-RU" sz="2000" b="1" dirty="0" smtClean="0"/>
              <a:t>Бежит быстрее ветра</a:t>
            </a:r>
            <a:br>
              <a:rPr lang="ru-RU" sz="2000" b="1" dirty="0" smtClean="0"/>
            </a:br>
            <a:r>
              <a:rPr lang="ru-RU" sz="2000" b="1" dirty="0" smtClean="0"/>
              <a:t>Согнувшись кочергой?</a:t>
            </a:r>
            <a:br>
              <a:rPr lang="ru-RU" sz="2000" b="1" dirty="0" smtClean="0"/>
            </a:br>
            <a:r>
              <a:rPr lang="ru-RU" sz="2000" b="1" i="1" dirty="0" smtClean="0"/>
              <a:t>(Конькобежец)</a:t>
            </a:r>
            <a:endParaRPr lang="ru-RU" sz="2000" b="1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8208392" y="4070658"/>
            <a:ext cx="3404558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/>
              <a:t>Посмотрите – вот герой,</a:t>
            </a:r>
            <a:br>
              <a:rPr lang="ru-RU" sz="2000" b="1" dirty="0" smtClean="0"/>
            </a:br>
            <a:r>
              <a:rPr lang="ru-RU" sz="2000" b="1" dirty="0" smtClean="0"/>
              <a:t>Он летит вниз головой,</a:t>
            </a:r>
            <a:br>
              <a:rPr lang="ru-RU" sz="2000" b="1" dirty="0" smtClean="0"/>
            </a:br>
            <a:r>
              <a:rPr lang="ru-RU" sz="2000" b="1" dirty="0" smtClean="0"/>
              <a:t>Животом на санках лежа.</a:t>
            </a:r>
            <a:br>
              <a:rPr lang="ru-RU" sz="2000" b="1" dirty="0" smtClean="0"/>
            </a:br>
            <a:r>
              <a:rPr lang="ru-RU" sz="2000" b="1" dirty="0" smtClean="0"/>
              <a:t>Страшно так, мороз по коже.</a:t>
            </a:r>
            <a:br>
              <a:rPr lang="ru-RU" sz="2000" b="1" dirty="0" smtClean="0"/>
            </a:br>
            <a:r>
              <a:rPr lang="ru-RU" sz="2000" b="1" i="1" dirty="0" smtClean="0"/>
              <a:t>(Скелетон)</a:t>
            </a:r>
            <a:endParaRPr lang="ru-RU" sz="2000" b="1" dirty="0"/>
          </a:p>
        </p:txBody>
      </p:sp>
      <p:pic>
        <p:nvPicPr>
          <p:cNvPr id="8" name="Рисунок 7" descr="https://banner2.cleanpng.com/20180527/sz/kisspng-ski-poles-ice-skates-winter-sport-5b0ab1c509a5c3.2667093515274275250395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21206350">
            <a:off x="7290004" y="737295"/>
            <a:ext cx="2432719" cy="2561113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Рисунок 8" descr="https://st2.depositphotos.com/2435397/7987/i/950/depositphotos_79872850-stock-photo-cartoon-bobsleigh-with-boy-and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371849" y="3466962"/>
            <a:ext cx="3166973" cy="280021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2053073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8678893" y="725926"/>
            <a:ext cx="3094007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/>
              <a:t>Спорт на свете есть такой,</a:t>
            </a:r>
            <a:br>
              <a:rPr lang="ru-RU" sz="2000" b="1" dirty="0" smtClean="0"/>
            </a:br>
            <a:r>
              <a:rPr lang="ru-RU" sz="2000" b="1" dirty="0" smtClean="0"/>
              <a:t>Популярен он зимой.</a:t>
            </a:r>
            <a:br>
              <a:rPr lang="ru-RU" sz="2000" b="1" dirty="0" smtClean="0"/>
            </a:br>
            <a:r>
              <a:rPr lang="ru-RU" sz="2000" b="1" dirty="0" smtClean="0"/>
              <a:t>На полозьях ты бежишь,</a:t>
            </a:r>
            <a:br>
              <a:rPr lang="ru-RU" sz="2000" b="1" dirty="0" smtClean="0"/>
            </a:br>
            <a:r>
              <a:rPr lang="ru-RU" sz="2000" b="1" dirty="0" smtClean="0"/>
              <a:t>За соперником спешишь.</a:t>
            </a:r>
            <a:br>
              <a:rPr lang="ru-RU" sz="2000" b="1" dirty="0" smtClean="0"/>
            </a:br>
            <a:r>
              <a:rPr lang="ru-RU" sz="2000" b="1" i="1" dirty="0" smtClean="0"/>
              <a:t>(Лыжные гонки)</a:t>
            </a:r>
            <a:endParaRPr lang="ru-RU" sz="2000" b="1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2842907" y="572038"/>
            <a:ext cx="2990491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/>
              <a:t>Лыжа здесь всего одна,</a:t>
            </a:r>
            <a:br>
              <a:rPr lang="ru-RU" sz="2000" b="1" dirty="0" smtClean="0"/>
            </a:br>
            <a:r>
              <a:rPr lang="ru-RU" sz="2000" b="1" dirty="0" smtClean="0"/>
              <a:t>Коротка, а не длинна.</a:t>
            </a:r>
            <a:br>
              <a:rPr lang="ru-RU" sz="2000" b="1" dirty="0" smtClean="0"/>
            </a:br>
            <a:r>
              <a:rPr lang="ru-RU" sz="2000" b="1" dirty="0" smtClean="0"/>
              <a:t>Чудеса на ней покажем,</a:t>
            </a:r>
            <a:br>
              <a:rPr lang="ru-RU" sz="2000" b="1" dirty="0" smtClean="0"/>
            </a:br>
            <a:r>
              <a:rPr lang="ru-RU" sz="2000" b="1" dirty="0" smtClean="0"/>
              <a:t>Кувыркаться можем даже.</a:t>
            </a:r>
            <a:br>
              <a:rPr lang="ru-RU" sz="2000" b="1" dirty="0" smtClean="0"/>
            </a:br>
            <a:r>
              <a:rPr lang="ru-RU" sz="2000" b="1" i="1" dirty="0" smtClean="0"/>
              <a:t>(Сноуборд)</a:t>
            </a:r>
            <a:endParaRPr lang="ru-RU" sz="2000" b="1" dirty="0"/>
          </a:p>
        </p:txBody>
      </p:sp>
      <p:pic>
        <p:nvPicPr>
          <p:cNvPr id="9" name="Рисунок 8" descr="https://i2.wp.com/mshishova.ru/wp-content/uploads/2018/04/vidi_sporta10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833398" y="161249"/>
            <a:ext cx="2426395" cy="2518914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Рисунок 11" descr="https://infodoski.ru/images/thumbnails/1317/1152/detailed/16/18667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804911" y="2717943"/>
            <a:ext cx="3387089" cy="2500633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Прямоугольник 12"/>
          <p:cNvSpPr/>
          <p:nvPr/>
        </p:nvSpPr>
        <p:spPr>
          <a:xfrm>
            <a:off x="2720197" y="3134368"/>
            <a:ext cx="3715109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/>
              <a:t>По зимней дороге бегут налегке</a:t>
            </a:r>
            <a:br>
              <a:rPr lang="ru-RU" sz="2000" b="1" dirty="0" smtClean="0"/>
            </a:br>
            <a:r>
              <a:rPr lang="ru-RU" sz="2000" b="1" dirty="0" smtClean="0"/>
              <a:t>Спортсмены на лыжах с винтовкой в руке.</a:t>
            </a:r>
            <a:br>
              <a:rPr lang="ru-RU" sz="2000" b="1" dirty="0" smtClean="0"/>
            </a:br>
            <a:r>
              <a:rPr lang="ru-RU" sz="2000" b="1" dirty="0" smtClean="0"/>
              <a:t>До финиша скоро, фанаты кругом,</a:t>
            </a:r>
            <a:br>
              <a:rPr lang="ru-RU" sz="2000" b="1" dirty="0" smtClean="0"/>
            </a:br>
            <a:r>
              <a:rPr lang="ru-RU" sz="2000" b="1" dirty="0" smtClean="0"/>
              <a:t>Любимый вид спорта смотрю — …</a:t>
            </a:r>
            <a:br>
              <a:rPr lang="ru-RU" sz="2000" b="1" dirty="0" smtClean="0"/>
            </a:br>
            <a:r>
              <a:rPr lang="ru-RU" sz="2000" b="1" i="1" dirty="0" smtClean="0"/>
              <a:t>(Биатлон)</a:t>
            </a:r>
            <a:endParaRPr lang="ru-RU" sz="2000" b="1" dirty="0"/>
          </a:p>
        </p:txBody>
      </p:sp>
      <p:pic>
        <p:nvPicPr>
          <p:cNvPr id="14" name="Рисунок 13" descr="https://i.pinimg.com/originals/8a/39/85/8a3985043af6d47c311867a75915d9a6.png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222065" y="3605842"/>
            <a:ext cx="2933437" cy="255057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3248750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8101124" y="536516"/>
            <a:ext cx="4162245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/>
              <a:t>Ногами все бьют мяч, пинают,</a:t>
            </a:r>
            <a:br>
              <a:rPr lang="ru-RU" sz="2000" b="1" dirty="0" smtClean="0"/>
            </a:br>
            <a:r>
              <a:rPr lang="ru-RU" sz="2000" b="1" dirty="0" smtClean="0"/>
              <a:t>Как гвоздь в ворота забивают,</a:t>
            </a:r>
            <a:br>
              <a:rPr lang="ru-RU" sz="2000" b="1" dirty="0" smtClean="0"/>
            </a:br>
            <a:r>
              <a:rPr lang="ru-RU" sz="2000" b="1" dirty="0" smtClean="0"/>
              <a:t>Кричат от радости все: «Гол!».</a:t>
            </a:r>
            <a:br>
              <a:rPr lang="ru-RU" sz="2000" b="1" dirty="0" smtClean="0"/>
            </a:br>
            <a:r>
              <a:rPr lang="ru-RU" sz="2000" b="1" dirty="0" smtClean="0"/>
              <a:t>Игру с мячом зовут…</a:t>
            </a:r>
            <a:br>
              <a:rPr lang="ru-RU" sz="2000" b="1" dirty="0" smtClean="0"/>
            </a:br>
            <a:r>
              <a:rPr lang="ru-RU" sz="2000" b="1" i="1" dirty="0" smtClean="0"/>
              <a:t>(Футбол)</a:t>
            </a:r>
            <a:endParaRPr lang="ru-RU" sz="2000" b="1" dirty="0"/>
          </a:p>
        </p:txBody>
      </p:sp>
      <p:pic>
        <p:nvPicPr>
          <p:cNvPr id="7" name="Рисунок 6" descr="https://i2.wp.com/mshishova.ru/wp-content/uploads/2018/04/vidi_sporta3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850702" y="2302669"/>
            <a:ext cx="2745265" cy="2313664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Прямоугольник 8"/>
          <p:cNvSpPr/>
          <p:nvPr/>
        </p:nvSpPr>
        <p:spPr>
          <a:xfrm>
            <a:off x="3075318" y="502186"/>
            <a:ext cx="3020682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/>
              <a:t>К доске приделали колеса</a:t>
            </a:r>
            <a:br>
              <a:rPr lang="ru-RU" sz="2000" b="1" dirty="0" smtClean="0"/>
            </a:br>
            <a:r>
              <a:rPr lang="ru-RU" sz="2000" b="1" dirty="0" smtClean="0"/>
              <a:t>И вот катаются с откоса.</a:t>
            </a:r>
            <a:br>
              <a:rPr lang="ru-RU" sz="2000" b="1" dirty="0" smtClean="0"/>
            </a:br>
            <a:r>
              <a:rPr lang="ru-RU" sz="2000" b="1" i="1" dirty="0" smtClean="0"/>
              <a:t>(Скейтбордисты)</a:t>
            </a:r>
            <a:endParaRPr lang="ru-RU" sz="2000" b="1" dirty="0"/>
          </a:p>
        </p:txBody>
      </p:sp>
      <p:pic>
        <p:nvPicPr>
          <p:cNvPr id="10" name="Рисунок 9" descr="https://i.pinimg.com/originals/5b/54/f0/5b54f01744fcd28d23c806acfd0ec58f.pn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981382" y="502186"/>
            <a:ext cx="1905635" cy="2200275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Прямоугольник 10"/>
          <p:cNvSpPr/>
          <p:nvPr/>
        </p:nvSpPr>
        <p:spPr>
          <a:xfrm>
            <a:off x="2162128" y="2613392"/>
            <a:ext cx="3577087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/>
              <a:t>Когда ударами ракетки</a:t>
            </a:r>
            <a:br>
              <a:rPr lang="ru-RU" sz="2000" b="1" dirty="0" smtClean="0"/>
            </a:br>
            <a:r>
              <a:rPr lang="ru-RU" sz="2000" b="1" dirty="0" smtClean="0"/>
              <a:t>Волан бросают через сетку</a:t>
            </a:r>
            <a:br>
              <a:rPr lang="ru-RU" sz="2000" b="1" dirty="0" smtClean="0"/>
            </a:br>
            <a:r>
              <a:rPr lang="ru-RU" sz="2000" b="1" dirty="0" smtClean="0"/>
              <a:t>Соперники из двух сторон,</a:t>
            </a:r>
            <a:br>
              <a:rPr lang="ru-RU" sz="2000" b="1" dirty="0" smtClean="0"/>
            </a:br>
            <a:r>
              <a:rPr lang="ru-RU" sz="2000" b="1" dirty="0" smtClean="0"/>
              <a:t>Все знают, это…</a:t>
            </a:r>
            <a:br>
              <a:rPr lang="ru-RU" sz="2000" b="1" dirty="0" smtClean="0"/>
            </a:br>
            <a:r>
              <a:rPr lang="ru-RU" sz="2000" b="1" i="1" dirty="0" smtClean="0"/>
              <a:t>(Бадминтон)</a:t>
            </a:r>
            <a:endParaRPr lang="ru-RU" sz="2000" b="1" dirty="0"/>
          </a:p>
        </p:txBody>
      </p:sp>
      <p:pic>
        <p:nvPicPr>
          <p:cNvPr id="12" name="Рисунок 11" descr="http://ruzacbs.ru/sites/default/files/inline/images/26-265377_tennis-girl-play-child-clip-art-png-download.png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269506" y="3761117"/>
            <a:ext cx="3831617" cy="260185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19345521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2357887" y="567303"/>
            <a:ext cx="3266536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/>
              <a:t>Здесь команда побеждает,</a:t>
            </a:r>
            <a:br>
              <a:rPr lang="ru-RU" sz="2000" b="1" dirty="0" smtClean="0"/>
            </a:br>
            <a:r>
              <a:rPr lang="ru-RU" sz="2000" b="1" dirty="0" smtClean="0"/>
              <a:t>Если мячик не роняет.</a:t>
            </a:r>
            <a:br>
              <a:rPr lang="ru-RU" sz="2000" b="1" dirty="0" smtClean="0"/>
            </a:br>
            <a:r>
              <a:rPr lang="ru-RU" sz="2000" b="1" dirty="0" smtClean="0"/>
              <a:t>Он летит с подачи метко</a:t>
            </a:r>
            <a:br>
              <a:rPr lang="ru-RU" sz="2000" b="1" dirty="0" smtClean="0"/>
            </a:br>
            <a:r>
              <a:rPr lang="ru-RU" sz="2000" b="1" dirty="0" smtClean="0"/>
              <a:t>Не в ворота — через сетку.</a:t>
            </a:r>
            <a:br>
              <a:rPr lang="ru-RU" sz="2000" b="1" dirty="0" smtClean="0"/>
            </a:br>
            <a:r>
              <a:rPr lang="ru-RU" sz="2000" b="1" dirty="0" smtClean="0"/>
              <a:t>И площадка, а не поле</a:t>
            </a:r>
            <a:br>
              <a:rPr lang="ru-RU" sz="2000" b="1" dirty="0" smtClean="0"/>
            </a:br>
            <a:r>
              <a:rPr lang="ru-RU" sz="2000" b="1" dirty="0" smtClean="0"/>
              <a:t>У спортсменов в…</a:t>
            </a:r>
            <a:br>
              <a:rPr lang="ru-RU" sz="2000" b="1" dirty="0" smtClean="0"/>
            </a:br>
            <a:r>
              <a:rPr lang="ru-RU" sz="2000" b="1" i="1" dirty="0" smtClean="0"/>
              <a:t>(Волейболе)</a:t>
            </a:r>
            <a:endParaRPr lang="ru-RU" sz="2000" b="1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6809837" y="119583"/>
            <a:ext cx="2805741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/>
              <a:t>В этом спорте игроки</a:t>
            </a:r>
            <a:br>
              <a:rPr lang="ru-RU" sz="2000" b="1" dirty="0" smtClean="0"/>
            </a:br>
            <a:r>
              <a:rPr lang="ru-RU" sz="2000" b="1" dirty="0" smtClean="0"/>
              <a:t>Все ловки и высоки.</a:t>
            </a:r>
            <a:br>
              <a:rPr lang="ru-RU" sz="2000" b="1" dirty="0" smtClean="0"/>
            </a:br>
            <a:r>
              <a:rPr lang="ru-RU" sz="2000" b="1" dirty="0" smtClean="0"/>
              <a:t>Любят в мяч они играть</a:t>
            </a:r>
            <a:br>
              <a:rPr lang="ru-RU" sz="2000" b="1" dirty="0" smtClean="0"/>
            </a:br>
            <a:r>
              <a:rPr lang="ru-RU" sz="2000" b="1" dirty="0" smtClean="0"/>
              <a:t>И в кольцо его кидать.</a:t>
            </a:r>
            <a:br>
              <a:rPr lang="ru-RU" sz="2000" b="1" dirty="0" smtClean="0"/>
            </a:br>
            <a:r>
              <a:rPr lang="ru-RU" sz="2000" b="1" dirty="0" smtClean="0"/>
              <a:t>Мячик звонко бьет об пол,</a:t>
            </a:r>
            <a:br>
              <a:rPr lang="ru-RU" sz="2000" b="1" dirty="0" smtClean="0"/>
            </a:br>
            <a:r>
              <a:rPr lang="ru-RU" sz="2000" b="1" dirty="0" smtClean="0"/>
              <a:t>Значит, это …</a:t>
            </a:r>
            <a:br>
              <a:rPr lang="ru-RU" sz="2000" b="1" dirty="0" smtClean="0"/>
            </a:br>
            <a:r>
              <a:rPr lang="ru-RU" sz="2000" b="1" i="1" dirty="0" smtClean="0"/>
              <a:t>(Баскетбол)</a:t>
            </a:r>
            <a:endParaRPr lang="ru-RU" sz="2000" b="1" dirty="0"/>
          </a:p>
        </p:txBody>
      </p:sp>
      <p:pic>
        <p:nvPicPr>
          <p:cNvPr id="12" name="Объект 9"/>
          <p:cNvPicPr>
            <a:picLocks noGrp="1"/>
          </p:cNvPicPr>
          <p:nvPr>
            <p:ph idx="1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23809"/>
          <a:stretch/>
        </p:blipFill>
        <p:spPr bwMode="auto">
          <a:xfrm>
            <a:off x="3230592" y="3031945"/>
            <a:ext cx="2865408" cy="300430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 xmlns=""/>
            </a:ext>
          </a:extLst>
        </p:spPr>
      </p:pic>
      <p:pic>
        <p:nvPicPr>
          <p:cNvPr id="13" name="Рисунок 12" descr="C:\Users\Дима\Desktop\Все-виды-спорта-картинки-для-детей-подборка-25-изображений-26.jpg"/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31558"/>
          <a:stretch/>
        </p:blipFill>
        <p:spPr bwMode="auto">
          <a:xfrm>
            <a:off x="9615578" y="523745"/>
            <a:ext cx="2282825" cy="220980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 xmlns=""/>
            </a:ext>
          </a:extLst>
        </p:spPr>
      </p:pic>
      <p:sp>
        <p:nvSpPr>
          <p:cNvPr id="14" name="Прямоугольник 13"/>
          <p:cNvSpPr/>
          <p:nvPr/>
        </p:nvSpPr>
        <p:spPr>
          <a:xfrm>
            <a:off x="8358277" y="3718491"/>
            <a:ext cx="3414623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/>
              <a:t>Корт, сетка, мячик и ракетки.</a:t>
            </a:r>
            <a:br>
              <a:rPr lang="ru-RU" sz="2000" b="1" dirty="0" smtClean="0"/>
            </a:br>
            <a:r>
              <a:rPr lang="ru-RU" sz="2000" b="1" dirty="0" smtClean="0"/>
              <a:t>Подачу шлёт ударом метким</a:t>
            </a:r>
            <a:br>
              <a:rPr lang="ru-RU" sz="2000" b="1" dirty="0" smtClean="0"/>
            </a:br>
            <a:r>
              <a:rPr lang="ru-RU" sz="2000" b="1" dirty="0" smtClean="0"/>
              <a:t>Соперник. Я отбить надеюсь.</a:t>
            </a:r>
            <a:br>
              <a:rPr lang="ru-RU" sz="2000" b="1" dirty="0" smtClean="0"/>
            </a:br>
            <a:r>
              <a:rPr lang="ru-RU" sz="2000" b="1" dirty="0" smtClean="0"/>
              <a:t>Спорт этот называют…</a:t>
            </a:r>
            <a:br>
              <a:rPr lang="ru-RU" sz="2000" b="1" dirty="0" smtClean="0"/>
            </a:br>
            <a:r>
              <a:rPr lang="ru-RU" sz="2000" b="1" i="1" dirty="0" smtClean="0"/>
              <a:t>(Теннис)</a:t>
            </a:r>
            <a:endParaRPr lang="ru-RU" sz="2000" b="1" dirty="0"/>
          </a:p>
        </p:txBody>
      </p:sp>
      <p:pic>
        <p:nvPicPr>
          <p:cNvPr id="15" name="Рисунок 14" descr="https://i1.wp.com/mshishova.ru/wp-content/uploads/2018/04/vidi_sporta13.jpg"/>
          <p:cNvPicPr/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2986"/>
          <a:stretch/>
        </p:blipFill>
        <p:spPr bwMode="auto">
          <a:xfrm>
            <a:off x="6251982" y="4247032"/>
            <a:ext cx="2106295" cy="253301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 xmlns=""/>
            </a:ext>
          </a:extLst>
        </p:spPr>
      </p:pic>
    </p:spTree>
    <p:extLst>
      <p:ext uri="{BB962C8B-B14F-4D97-AF65-F5344CB8AC3E}">
        <p14:creationId xmlns:p14="http://schemas.microsoft.com/office/powerpoint/2010/main" xmlns="" val="37754078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2310621" y="200820"/>
            <a:ext cx="3197525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/>
              <a:t>Громко музыка играет.</a:t>
            </a:r>
            <a:br>
              <a:rPr lang="ru-RU" sz="2000" b="1" dirty="0" smtClean="0"/>
            </a:br>
            <a:r>
              <a:rPr lang="ru-RU" sz="2000" b="1" dirty="0" smtClean="0"/>
              <a:t>Класс движенья выполняет.</a:t>
            </a:r>
            <a:br>
              <a:rPr lang="ru-RU" sz="2000" b="1" dirty="0" smtClean="0"/>
            </a:br>
            <a:r>
              <a:rPr lang="ru-RU" sz="2000" b="1" dirty="0" smtClean="0"/>
              <a:t>Не просты движения,</a:t>
            </a:r>
            <a:br>
              <a:rPr lang="ru-RU" sz="2000" b="1" dirty="0" smtClean="0"/>
            </a:br>
            <a:r>
              <a:rPr lang="ru-RU" sz="2000" b="1" dirty="0" smtClean="0"/>
              <a:t>Это упражнения.</a:t>
            </a:r>
            <a:br>
              <a:rPr lang="ru-RU" sz="2000" b="1" dirty="0" smtClean="0"/>
            </a:br>
            <a:r>
              <a:rPr lang="ru-RU" sz="2000" b="1" dirty="0" smtClean="0"/>
              <a:t>Гимнастика под музыку</a:t>
            </a:r>
            <a:br>
              <a:rPr lang="ru-RU" sz="2000" b="1" dirty="0" smtClean="0"/>
            </a:br>
            <a:r>
              <a:rPr lang="ru-RU" sz="2000" b="1" dirty="0" smtClean="0"/>
              <a:t>Оздоровляет нас.</a:t>
            </a:r>
            <a:br>
              <a:rPr lang="ru-RU" sz="2000" b="1" dirty="0" smtClean="0"/>
            </a:br>
            <a:r>
              <a:rPr lang="ru-RU" sz="2000" b="1" dirty="0" smtClean="0"/>
              <a:t>Скажите-ка название</a:t>
            </a:r>
            <a:br>
              <a:rPr lang="ru-RU" sz="2000" b="1" dirty="0" smtClean="0"/>
            </a:br>
            <a:r>
              <a:rPr lang="ru-RU" sz="2000" b="1" dirty="0" smtClean="0"/>
              <a:t>Ее мне дружно, класс!</a:t>
            </a:r>
            <a:br>
              <a:rPr lang="ru-RU" sz="2000" b="1" dirty="0" smtClean="0"/>
            </a:br>
            <a:r>
              <a:rPr lang="ru-RU" sz="2000" b="1" i="1" dirty="0" smtClean="0"/>
              <a:t>(Аэробика)</a:t>
            </a:r>
            <a:endParaRPr lang="ru-RU" sz="2000" b="1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8646902" y="531859"/>
            <a:ext cx="3679885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/>
              <a:t>Лента, мяч, бревно и брусья,</a:t>
            </a:r>
            <a:br>
              <a:rPr lang="ru-RU" sz="2000" b="1" dirty="0" smtClean="0"/>
            </a:br>
            <a:r>
              <a:rPr lang="ru-RU" sz="2000" b="1" dirty="0" smtClean="0"/>
              <a:t>Кольца с ними рядом.</a:t>
            </a:r>
            <a:br>
              <a:rPr lang="ru-RU" sz="2000" b="1" dirty="0" smtClean="0"/>
            </a:br>
            <a:r>
              <a:rPr lang="ru-RU" sz="2000" b="1" dirty="0" smtClean="0"/>
              <a:t>Перечислить не берусь я</a:t>
            </a:r>
            <a:br>
              <a:rPr lang="ru-RU" sz="2000" b="1" dirty="0" smtClean="0"/>
            </a:br>
            <a:r>
              <a:rPr lang="ru-RU" sz="2000" b="1" dirty="0" smtClean="0"/>
              <a:t>Множество снарядов.</a:t>
            </a:r>
            <a:br>
              <a:rPr lang="ru-RU" sz="2000" b="1" dirty="0" smtClean="0"/>
            </a:br>
            <a:r>
              <a:rPr lang="ru-RU" sz="2000" b="1" dirty="0" smtClean="0"/>
              <a:t>Красоту и пластику</a:t>
            </a:r>
            <a:br>
              <a:rPr lang="ru-RU" sz="2000" b="1" dirty="0" smtClean="0"/>
            </a:br>
            <a:r>
              <a:rPr lang="ru-RU" sz="2000" b="1" dirty="0" smtClean="0"/>
              <a:t>Дарит нам…</a:t>
            </a:r>
            <a:br>
              <a:rPr lang="ru-RU" sz="2000" b="1" dirty="0" smtClean="0"/>
            </a:br>
            <a:r>
              <a:rPr lang="ru-RU" sz="2000" b="1" i="1" dirty="0" smtClean="0"/>
              <a:t>(Гимнастика)</a:t>
            </a:r>
            <a:endParaRPr lang="ru-RU" sz="2000" b="1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5642572" y="2978971"/>
            <a:ext cx="2806461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/>
              <a:t>По водным дорожкам</a:t>
            </a:r>
            <a:br>
              <a:rPr lang="ru-RU" sz="2000" b="1" dirty="0" smtClean="0"/>
            </a:br>
            <a:r>
              <a:rPr lang="ru-RU" sz="2000" b="1" dirty="0" smtClean="0"/>
              <a:t>Плывут наши ассы,</a:t>
            </a:r>
            <a:br>
              <a:rPr lang="ru-RU" sz="2000" b="1" dirty="0" smtClean="0"/>
            </a:br>
            <a:r>
              <a:rPr lang="ru-RU" sz="2000" b="1" dirty="0" smtClean="0"/>
              <a:t>То баттерфляем,</a:t>
            </a:r>
            <a:br>
              <a:rPr lang="ru-RU" sz="2000" b="1" dirty="0" smtClean="0"/>
            </a:br>
            <a:r>
              <a:rPr lang="ru-RU" sz="2000" b="1" dirty="0" smtClean="0"/>
              <a:t>То кролем, то брассом.</a:t>
            </a:r>
            <a:br>
              <a:rPr lang="ru-RU" sz="2000" b="1" dirty="0" smtClean="0"/>
            </a:br>
            <a:r>
              <a:rPr lang="ru-RU" sz="2000" b="1" i="1" dirty="0" smtClean="0"/>
              <a:t>(Плавание)</a:t>
            </a:r>
            <a:endParaRPr lang="ru-RU" sz="2000" b="1" dirty="0"/>
          </a:p>
        </p:txBody>
      </p:sp>
      <p:pic>
        <p:nvPicPr>
          <p:cNvPr id="10" name="Объект 7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646902" y="3429000"/>
            <a:ext cx="3326562" cy="2480376"/>
          </a:xfrm>
          <a:prstGeom prst="rect">
            <a:avLst/>
          </a:prstGeom>
        </p:spPr>
      </p:pic>
      <p:pic>
        <p:nvPicPr>
          <p:cNvPr id="12" name="Рисунок 11" descr="https://img2.freepng.ru/20180416/uqe/kisspng-swimming-pool-clip-art-children-5ad4c54ebc44c8.9938617415238935827712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291946" y="624955"/>
            <a:ext cx="2809875" cy="20605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Рисунок 12" descr="https://c7.hotpng.com/preview/501/797/162/photography-illustration-aerobics-team.jp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914199" y="3794579"/>
            <a:ext cx="2377747" cy="186945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11636334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8104517" y="646212"/>
            <a:ext cx="3249283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/>
              <a:t>Кто бежит во весь опор,</a:t>
            </a:r>
            <a:br>
              <a:rPr lang="ru-RU" sz="2000" b="1" dirty="0" smtClean="0"/>
            </a:br>
            <a:r>
              <a:rPr lang="ru-RU" sz="2000" b="1" dirty="0" smtClean="0"/>
              <a:t>Чтоб быстрей побить рекорд?</a:t>
            </a:r>
            <a:br>
              <a:rPr lang="ru-RU" sz="2000" b="1" dirty="0" smtClean="0"/>
            </a:br>
            <a:r>
              <a:rPr lang="ru-RU" sz="2000" b="1" i="1" dirty="0" smtClean="0"/>
              <a:t>(Легкоатлет)</a:t>
            </a:r>
            <a:endParaRPr lang="ru-RU" sz="2000" b="1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2053022" y="646212"/>
            <a:ext cx="3766868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/>
              <a:t>Ноги и мышцы все время в движении —</a:t>
            </a:r>
            <a:br>
              <a:rPr lang="ru-RU" sz="2000" dirty="0" smtClean="0"/>
            </a:br>
            <a:r>
              <a:rPr lang="ru-RU" sz="2000" dirty="0" smtClean="0"/>
              <a:t>Это не просто идет человек.</a:t>
            </a:r>
            <a:br>
              <a:rPr lang="ru-RU" sz="2000" dirty="0" smtClean="0"/>
            </a:br>
            <a:r>
              <a:rPr lang="ru-RU" sz="2000" dirty="0" smtClean="0"/>
              <a:t>Такие вот быстрые передвижения</a:t>
            </a:r>
            <a:br>
              <a:rPr lang="ru-RU" sz="2000" dirty="0" smtClean="0"/>
            </a:br>
            <a:r>
              <a:rPr lang="ru-RU" sz="2000" dirty="0" smtClean="0"/>
              <a:t>Мы называем коротко — …</a:t>
            </a:r>
            <a:br>
              <a:rPr lang="ru-RU" sz="2000" dirty="0" smtClean="0"/>
            </a:br>
            <a:r>
              <a:rPr lang="ru-RU" sz="2000" i="1" dirty="0" smtClean="0"/>
              <a:t>(Бег)</a:t>
            </a:r>
            <a:endParaRPr lang="ru-RU" sz="2000" dirty="0"/>
          </a:p>
        </p:txBody>
      </p:sp>
      <p:pic>
        <p:nvPicPr>
          <p:cNvPr id="10" name="Объект 7"/>
          <p:cNvPicPr>
            <a:picLocks noGrp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819890" y="365125"/>
            <a:ext cx="2102034" cy="2440678"/>
          </a:xfrm>
          <a:prstGeom prst="rect">
            <a:avLst/>
          </a:prstGeom>
        </p:spPr>
      </p:pic>
      <p:sp>
        <p:nvSpPr>
          <p:cNvPr id="11" name="Прямоугольник 10"/>
          <p:cNvSpPr/>
          <p:nvPr/>
        </p:nvSpPr>
        <p:spPr>
          <a:xfrm>
            <a:off x="2147913" y="3398162"/>
            <a:ext cx="3671977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/>
              <a:t>Спортсмен подходит к штанге,</a:t>
            </a:r>
            <a:br>
              <a:rPr lang="ru-RU" sz="2000" b="1" dirty="0" smtClean="0"/>
            </a:br>
            <a:r>
              <a:rPr lang="ru-RU" sz="2000" b="1" dirty="0" smtClean="0"/>
              <a:t>За гриф ее берет.</a:t>
            </a:r>
            <a:br>
              <a:rPr lang="ru-RU" sz="2000" b="1" dirty="0" smtClean="0"/>
            </a:br>
            <a:r>
              <a:rPr lang="ru-RU" sz="2000" b="1" dirty="0" smtClean="0"/>
              <a:t>Качнет снаряд вперед – назад,</a:t>
            </a:r>
            <a:br>
              <a:rPr lang="ru-RU" sz="2000" b="1" dirty="0" smtClean="0"/>
            </a:br>
            <a:r>
              <a:rPr lang="ru-RU" sz="2000" b="1" dirty="0" smtClean="0"/>
              <a:t>И вот снаряд вверху – вес взят.</a:t>
            </a:r>
            <a:br>
              <a:rPr lang="ru-RU" sz="2000" b="1" dirty="0" smtClean="0"/>
            </a:br>
            <a:r>
              <a:rPr lang="ru-RU" sz="2000" b="1" i="1" dirty="0" smtClean="0"/>
              <a:t>(Тяжелая атлетика)</a:t>
            </a:r>
            <a:endParaRPr lang="ru-RU" sz="2000" b="1" dirty="0"/>
          </a:p>
        </p:txBody>
      </p:sp>
      <p:pic>
        <p:nvPicPr>
          <p:cNvPr id="12" name="Рисунок 11" descr="https://thumbs.dreamstime.com/b/%D1%88%D1%82%D0%B0%D0%BD%D0%B3%D0%B0-%D1%88%D0%B0%D1%80%D0%B6%D0%B0-%D0%BF%D0%BE-%D0%BD%D0%B8%D0%BC%D0%B0%D1%8F%D1%81%D1%8C-59493873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568781" y="3605399"/>
            <a:ext cx="2609850" cy="245300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14797016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Спортсмен подходит к штанге,</a:t>
            </a:r>
            <a:br>
              <a:rPr lang="ru-RU" dirty="0" smtClean="0"/>
            </a:br>
            <a:r>
              <a:rPr lang="ru-RU" dirty="0" smtClean="0"/>
              <a:t>За гриф ее берет.</a:t>
            </a:r>
            <a:br>
              <a:rPr lang="ru-RU" dirty="0" smtClean="0"/>
            </a:br>
            <a:r>
              <a:rPr lang="ru-RU" dirty="0" smtClean="0"/>
              <a:t>Качнет снаряд вперед – назад,</a:t>
            </a:r>
            <a:br>
              <a:rPr lang="ru-RU" dirty="0" smtClean="0"/>
            </a:br>
            <a:r>
              <a:rPr lang="ru-RU" dirty="0" smtClean="0"/>
              <a:t>И вот снаряд вверху – вес взят.</a:t>
            </a:r>
            <a:br>
              <a:rPr lang="ru-RU" dirty="0" smtClean="0"/>
            </a:br>
            <a:r>
              <a:rPr lang="ru-RU" i="1" dirty="0" smtClean="0"/>
              <a:t>(Тяжелая атлетика)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7534455" y="553879"/>
            <a:ext cx="4238445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/>
              <a:t>Вот сошлись они на ринге в схватке.</a:t>
            </a:r>
            <a:br>
              <a:rPr lang="ru-RU" sz="2000" b="1" dirty="0" smtClean="0"/>
            </a:br>
            <a:r>
              <a:rPr lang="ru-RU" sz="2000" b="1" dirty="0" smtClean="0"/>
              <a:t>На руках у каждого перчатки.</a:t>
            </a:r>
            <a:br>
              <a:rPr lang="ru-RU" sz="2000" b="1" dirty="0" smtClean="0"/>
            </a:br>
            <a:r>
              <a:rPr lang="ru-RU" sz="2000" b="1" dirty="0" smtClean="0"/>
              <a:t>Гонг веселый прозвучал,</a:t>
            </a:r>
            <a:br>
              <a:rPr lang="ru-RU" sz="2000" b="1" dirty="0" smtClean="0"/>
            </a:br>
            <a:r>
              <a:rPr lang="ru-RU" sz="2000" b="1" dirty="0" smtClean="0"/>
              <a:t>К началу боя дал сигнал.</a:t>
            </a:r>
            <a:br>
              <a:rPr lang="ru-RU" sz="2000" b="1" dirty="0" smtClean="0"/>
            </a:br>
            <a:r>
              <a:rPr lang="ru-RU" sz="2000" b="1" i="1" dirty="0" smtClean="0"/>
              <a:t>(Бокс)</a:t>
            </a:r>
            <a:endParaRPr lang="ru-RU" sz="2000" b="1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2838450" y="365125"/>
            <a:ext cx="3424327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/>
              <a:t>Спортсмен оделся в кимоно,</a:t>
            </a:r>
            <a:br>
              <a:rPr lang="ru-RU" sz="2000" b="1" dirty="0" smtClean="0"/>
            </a:br>
            <a:r>
              <a:rPr lang="ru-RU" sz="2000" b="1" dirty="0" smtClean="0"/>
              <a:t>Учил-учил приёмы, но</a:t>
            </a:r>
            <a:br>
              <a:rPr lang="ru-RU" sz="2000" b="1" dirty="0" smtClean="0"/>
            </a:br>
            <a:r>
              <a:rPr lang="ru-RU" sz="2000" b="1" dirty="0" smtClean="0"/>
              <a:t>Не выучил все от и до</a:t>
            </a:r>
            <a:br>
              <a:rPr lang="ru-RU" sz="2000" b="1" dirty="0" smtClean="0"/>
            </a:br>
            <a:r>
              <a:rPr lang="ru-RU" sz="2000" b="1" dirty="0" smtClean="0"/>
              <a:t>И проиграл свой бой в …</a:t>
            </a:r>
            <a:br>
              <a:rPr lang="ru-RU" sz="2000" b="1" dirty="0" smtClean="0"/>
            </a:br>
            <a:r>
              <a:rPr lang="ru-RU" sz="2000" b="1" i="1" dirty="0" smtClean="0"/>
              <a:t>(Дзюдо)</a:t>
            </a:r>
            <a:endParaRPr lang="ru-RU" sz="2000" b="1" dirty="0"/>
          </a:p>
        </p:txBody>
      </p:sp>
      <p:pic>
        <p:nvPicPr>
          <p:cNvPr id="8" name="Рисунок 7" descr="http://detskiy-sad.com/wp-content/uploads/2017/01/vidi-sporta-dla-detei-12.jpg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35497"/>
          <a:stretch/>
        </p:blipFill>
        <p:spPr bwMode="auto">
          <a:xfrm>
            <a:off x="9009087" y="2014732"/>
            <a:ext cx="2722604" cy="2567526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 xmlns=""/>
            </a:ext>
          </a:extLst>
        </p:spPr>
      </p:pic>
      <p:pic>
        <p:nvPicPr>
          <p:cNvPr id="9" name="Рисунок 8" descr="https://avatars.mds.yandex.net/get-altay/859900/2a0000015e614e343f2934fe9d94493cbdc5/XXL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140277" y="1996341"/>
            <a:ext cx="2486025" cy="1990725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Прямоугольник 9"/>
          <p:cNvSpPr/>
          <p:nvPr/>
        </p:nvSpPr>
        <p:spPr>
          <a:xfrm>
            <a:off x="7139680" y="4285199"/>
            <a:ext cx="3214777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/>
              <a:t>Этот конь не ест овса,</a:t>
            </a:r>
            <a:br>
              <a:rPr lang="ru-RU" sz="2000" b="1" dirty="0" smtClean="0"/>
            </a:br>
            <a:r>
              <a:rPr lang="ru-RU" sz="2000" b="1" dirty="0" smtClean="0"/>
              <a:t>Вместо ног – два колеса.</a:t>
            </a:r>
            <a:br>
              <a:rPr lang="ru-RU" sz="2000" b="1" dirty="0" smtClean="0"/>
            </a:br>
            <a:r>
              <a:rPr lang="ru-RU" sz="2000" b="1" dirty="0" smtClean="0"/>
              <a:t>Сядь верхом и мчись на нем,</a:t>
            </a:r>
            <a:br>
              <a:rPr lang="ru-RU" sz="2000" b="1" dirty="0" smtClean="0"/>
            </a:br>
            <a:r>
              <a:rPr lang="ru-RU" sz="2000" b="1" dirty="0" smtClean="0"/>
              <a:t>Только лучше правь рулем…</a:t>
            </a:r>
            <a:br>
              <a:rPr lang="ru-RU" sz="2000" b="1" dirty="0" smtClean="0"/>
            </a:br>
            <a:r>
              <a:rPr lang="ru-RU" sz="2000" b="1" i="1" dirty="0" smtClean="0"/>
              <a:t>(Велосипед)</a:t>
            </a:r>
            <a:endParaRPr lang="ru-RU" sz="2000" b="1" dirty="0"/>
          </a:p>
        </p:txBody>
      </p:sp>
      <p:pic>
        <p:nvPicPr>
          <p:cNvPr id="11" name="Рисунок 10" descr="https://i0.wp.com/mshishova.ru/wp-content/uploads/2018/04/vidi_sporta7.jpg"/>
          <p:cNvPicPr/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4285" r="17063" b="26"/>
          <a:stretch/>
        </p:blipFill>
        <p:spPr bwMode="auto">
          <a:xfrm>
            <a:off x="4275764" y="3987066"/>
            <a:ext cx="2486025" cy="2782096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 xmlns=""/>
            </a:ext>
          </a:extLst>
        </p:spPr>
      </p:pic>
    </p:spTree>
    <p:extLst>
      <p:ext uri="{BB962C8B-B14F-4D97-AF65-F5344CB8AC3E}">
        <p14:creationId xmlns:p14="http://schemas.microsoft.com/office/powerpoint/2010/main" xmlns="" val="15300405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111</TotalTime>
  <Words>150</Words>
  <Application>Microsoft Office PowerPoint</Application>
  <PresentationFormat>Произвольный</PresentationFormat>
  <Paragraphs>29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Тема Office</vt:lpstr>
      <vt:lpstr>Рисование подготовительная группа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Молодец! Ты знаешь все виды спорта!  А теперь попробуй нарисовать свой любимый вид спорта. Карандашами, красками, мелками или фломастерами на выбор. </vt:lpstr>
      <vt:lpstr>Спасибо!</vt:lpstr>
    </vt:vector>
  </TitlesOfParts>
  <Company>diakov.net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Рисование</dc:title>
  <dc:creator>maksimov</dc:creator>
  <cp:lastModifiedBy>comp</cp:lastModifiedBy>
  <cp:revision>14</cp:revision>
  <dcterms:created xsi:type="dcterms:W3CDTF">2020-04-21T04:27:50Z</dcterms:created>
  <dcterms:modified xsi:type="dcterms:W3CDTF">2020-04-22T01:55:40Z</dcterms:modified>
</cp:coreProperties>
</file>