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5" r:id="rId4"/>
    <p:sldId id="258" r:id="rId5"/>
    <p:sldId id="262" r:id="rId6"/>
    <p:sldId id="263" r:id="rId7"/>
    <p:sldId id="260" r:id="rId8"/>
    <p:sldId id="264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2379-E962-4399-9A0D-17241A8E8CF9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A41-F6F0-4ECF-8721-27D4B09FE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7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97E1-4F69-4F3C-AD23-0B47E48DDCC9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24BA-8261-48E1-87CF-ECF6A15AF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69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DE72-89DE-484C-BE09-AEDFD4C43244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7E1F-94C8-4FA6-AE08-916FB60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39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AF5E-1373-4106-8CBC-DD46F51A949D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1BFC-E7BC-4311-9C12-52A59E8B2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5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49F3-9127-4726-B8AD-FFB68265BA50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181D-7320-4615-AD85-6FE98C144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53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8ABA-B684-4025-9B5D-5D37C790E782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8BD0-F6B0-4118-A977-A1DAA5525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47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E14D-91F7-44A8-8109-DAE2DF231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3538-A51D-4E07-928B-0EC2F0F8EB03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75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860E-A60B-420B-BDB1-A59D85AE4BCD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C55A-0CFD-489A-BEA3-9B5CAE74A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8FFC-7FC5-47CD-AECB-AE5FB4C535AF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D25F-317E-4400-8750-21FC2B98B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58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6A79-BABE-43BA-A5A4-9C6272CE00C2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9F03-91A7-40E3-AEFD-5F390E3CF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00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B115-C762-4A0B-BA5E-CE1A6A3F2D1E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8785-B047-47C3-88B0-5706044F8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7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21520C-D111-4A3E-8F0F-0AA159A26199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FC989-D20C-4B49-9CAC-A30C3546D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9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5062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большой мячик</a:t>
            </a:r>
          </a:p>
        </p:txBody>
      </p:sp>
      <p:pic>
        <p:nvPicPr>
          <p:cNvPr id="3086" name="больш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42938"/>
            <a:ext cx="3857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сред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071688"/>
            <a:ext cx="32146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мал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к больш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500563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к сред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28688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к мал" descr="Звезда по имени Солнце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елоснежка - II младшая группа &quot;Солнышк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8786812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  <a:solidFill>
            <a:srgbClr val="00B0F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214842" cy="944225"/>
          </a:xfrm>
          <a:prstGeom prst="rect">
            <a:avLst/>
          </a:prstGeom>
          <a:noFill/>
        </p:spPr>
        <p:txBody>
          <a:bodyPr>
            <a:prstTxWarp prst="textWave1">
              <a:avLst>
                <a:gd name="adj1" fmla="val 12500"/>
                <a:gd name="adj2" fmla="val 438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FFFF00"/>
              </a:extrusion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FF00"/>
                </a:solidFill>
                <a:latin typeface="+mn-lt"/>
                <a:cs typeface="+mn-cs"/>
              </a:rPr>
              <a:t>молодец</a:t>
            </a:r>
          </a:p>
        </p:txBody>
      </p:sp>
      <p:pic>
        <p:nvPicPr>
          <p:cNvPr id="6" name="j02114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пт мног"/>
          <p:cNvSpPr/>
          <p:nvPr/>
        </p:nvSpPr>
        <p:spPr>
          <a:xfrm rot="21075969">
            <a:off x="52388" y="368300"/>
            <a:ext cx="5214937" cy="4857750"/>
          </a:xfrm>
          <a:prstGeom prst="irregularSeal2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мка 1 пти"/>
          <p:cNvSpPr/>
          <p:nvPr/>
        </p:nvSpPr>
        <p:spPr>
          <a:xfrm rot="669553">
            <a:off x="5000625" y="500063"/>
            <a:ext cx="4286250" cy="4214812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пт мног"/>
          <p:cNvGrpSpPr>
            <a:grpSpLocks/>
          </p:cNvGrpSpPr>
          <p:nvPr/>
        </p:nvGrpSpPr>
        <p:grpSpPr bwMode="auto">
          <a:xfrm>
            <a:off x="1143000" y="1214438"/>
            <a:ext cx="3000375" cy="2857500"/>
            <a:chOff x="1142976" y="1214422"/>
            <a:chExt cx="3000391" cy="2857520"/>
          </a:xfrm>
        </p:grpSpPr>
        <p:pic>
          <p:nvPicPr>
            <p:cNvPr id="6153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2214554"/>
              <a:ext cx="1000127" cy="10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1714488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1928802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2" y="1214422"/>
              <a:ext cx="857256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4" y="3143248"/>
              <a:ext cx="9286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071810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кмног птич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7148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к1 птенч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500563"/>
            <a:ext cx="33575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 птич" descr="9b3c7b23db0d199c35cf0c402defb36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7145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85984" y="142852"/>
            <a:ext cx="464347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много птичек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 rot="669553">
            <a:off x="5081588" y="920750"/>
            <a:ext cx="3205162" cy="3373438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ятно 1 2"/>
          <p:cNvSpPr/>
          <p:nvPr/>
        </p:nvSpPr>
        <p:spPr>
          <a:xfrm rot="669553">
            <a:off x="366713" y="374650"/>
            <a:ext cx="4286250" cy="4214813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71563" y="1500188"/>
            <a:ext cx="2714625" cy="1785937"/>
            <a:chOff x="5857884" y="1643050"/>
            <a:chExt cx="2643206" cy="1714512"/>
          </a:xfrm>
        </p:grpSpPr>
        <p:pic>
          <p:nvPicPr>
            <p:cNvPr id="7176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1857364"/>
              <a:ext cx="9286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702" y="2357430"/>
              <a:ext cx="1000132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1643050"/>
              <a:ext cx="1000127" cy="10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66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43438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Началка. День за днем Time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786313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14612" y="0"/>
            <a:ext cx="35873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нет птичек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643734" cy="714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длинное  бревно</a:t>
            </a:r>
          </a:p>
        </p:txBody>
      </p:sp>
      <p:pic>
        <p:nvPicPr>
          <p:cNvPr id="2052" name="брев длин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77" t="2861" r="23209" b="1843"/>
          <a:stretch>
            <a:fillRect/>
          </a:stretch>
        </p:blipFill>
        <p:spPr bwMode="auto">
          <a:xfrm rot="207188">
            <a:off x="169863" y="820738"/>
            <a:ext cx="36957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брев кор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996219">
            <a:off x="5499100" y="2149475"/>
            <a:ext cx="34877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 длин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ор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000250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 шир"/>
          <p:cNvSpPr/>
          <p:nvPr/>
        </p:nvSpPr>
        <p:spPr>
          <a:xfrm>
            <a:off x="857250" y="2571750"/>
            <a:ext cx="7215188" cy="1428750"/>
          </a:xfrm>
          <a:prstGeom prst="doubleWave">
            <a:avLst>
              <a:gd name="adj1" fmla="val 6250"/>
              <a:gd name="adj2" fmla="val -153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 узк"/>
          <p:cNvSpPr/>
          <p:nvPr/>
        </p:nvSpPr>
        <p:spPr>
          <a:xfrm>
            <a:off x="1143000" y="1000125"/>
            <a:ext cx="6500813" cy="785813"/>
          </a:xfrm>
          <a:prstGeom prst="doubleWav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к узк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 шир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071938"/>
            <a:ext cx="29289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4546" y="214290"/>
            <a:ext cx="42651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узкая полоска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дер выс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3357563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дер низ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286125"/>
            <a:ext cx="27670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 выс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857250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 низ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214813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488" y="142852"/>
            <a:ext cx="46174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высокое дерево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785813" y="1357313"/>
            <a:ext cx="1643062" cy="23574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руг"/>
          <p:cNvSpPr/>
          <p:nvPr/>
        </p:nvSpPr>
        <p:spPr>
          <a:xfrm>
            <a:off x="3000375" y="1357313"/>
            <a:ext cx="2786063" cy="2714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286500" y="1428750"/>
            <a:ext cx="2286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треуг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4357688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руг,квадр" descr="Звезда по имени Солнц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286250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5984" y="214290"/>
            <a:ext cx="40674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 треугольник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75" y="571500"/>
            <a:ext cx="3429000" cy="3286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57750" y="1357313"/>
            <a:ext cx="3857625" cy="20002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к прям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 круг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14813"/>
            <a:ext cx="29289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7554" y="142852"/>
            <a:ext cx="46208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прямоугольник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20529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круг</a:t>
            </a:r>
          </a:p>
        </p:txBody>
      </p:sp>
      <p:sp>
        <p:nvSpPr>
          <p:cNvPr id="3" name="Овал 2"/>
          <p:cNvSpPr/>
          <p:nvPr/>
        </p:nvSpPr>
        <p:spPr>
          <a:xfrm>
            <a:off x="3857625" y="1428750"/>
            <a:ext cx="2857500" cy="2571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000125"/>
            <a:ext cx="3643313" cy="15001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786563" y="2286000"/>
            <a:ext cx="2071687" cy="19288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прям,квадр" descr="Звезда по имени Солнц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14688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руг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29125"/>
            <a:ext cx="35718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535</TotalTime>
  <Words>25</Words>
  <Application>Microsoft Office PowerPoint</Application>
  <PresentationFormat>Экран (4:3)</PresentationFormat>
  <Paragraphs>10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DETI</dc:creator>
  <cp:lastModifiedBy>comp</cp:lastModifiedBy>
  <cp:revision>57</cp:revision>
  <dcterms:created xsi:type="dcterms:W3CDTF">2015-01-08T05:40:09Z</dcterms:created>
  <dcterms:modified xsi:type="dcterms:W3CDTF">2020-04-21T03:22:01Z</dcterms:modified>
</cp:coreProperties>
</file>