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918" y="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4C71EC6-210F-42DE-9C53-41977AD35B3D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7200"/>
              <a:t>Загадки </a:t>
            </a:r>
            <a:r>
              <a:rPr lang="ru-RU" sz="7200" smtClean="0"/>
              <a:t>с </a:t>
            </a:r>
            <a:r>
              <a:rPr lang="ru-RU" sz="7200" dirty="0"/>
              <a:t>отгадками на </a:t>
            </a:r>
            <a:r>
              <a:rPr lang="ru-RU" sz="7200"/>
              <a:t>тему </a:t>
            </a:r>
            <a:r>
              <a:rPr lang="ru-RU" sz="7200" smtClean="0"/>
              <a:t>«Военная </a:t>
            </a:r>
            <a:r>
              <a:rPr lang="ru-RU" sz="7200" dirty="0" smtClean="0"/>
              <a:t>техника»</a:t>
            </a:r>
            <a:endParaRPr lang="ru-RU" sz="7200" dirty="0"/>
          </a:p>
        </p:txBody>
      </p:sp>
    </p:spTree>
    <p:extLst>
      <p:ext uri="{BB962C8B-B14F-4D97-AF65-F5344CB8AC3E}">
        <p14:creationId xmlns:p14="http://schemas.microsoft.com/office/powerpoint/2010/main" val="2122982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04664"/>
            <a:ext cx="8363272" cy="57214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Она спасает от снарядов,</a:t>
            </a:r>
          </a:p>
          <a:p>
            <a:pPr marL="0" indent="0">
              <a:buNone/>
            </a:pPr>
            <a:r>
              <a:rPr lang="ru-RU" dirty="0"/>
              <a:t>От взрыва бомб и от </a:t>
            </a:r>
            <a:r>
              <a:rPr lang="ru-RU" dirty="0" smtClean="0"/>
              <a:t>ударов</a:t>
            </a:r>
          </a:p>
          <a:p>
            <a:pPr marL="0" indent="0">
              <a:buNone/>
            </a:pPr>
            <a:r>
              <a:rPr lang="ru-RU" sz="1600" dirty="0"/>
              <a:t>(каска) </a:t>
            </a:r>
            <a:endParaRPr lang="ru-RU" sz="1600" dirty="0" smtClean="0"/>
          </a:p>
          <a:p>
            <a:pPr marL="0" indent="0">
              <a:buNone/>
            </a:pPr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pPr marL="0" indent="0">
              <a:buNone/>
            </a:pPr>
            <a:r>
              <a:rPr lang="ru-RU" dirty="0"/>
              <a:t>С ним солдаты в бой идут.</a:t>
            </a:r>
          </a:p>
          <a:p>
            <a:pPr marL="0" indent="0">
              <a:buNone/>
            </a:pPr>
            <a:r>
              <a:rPr lang="ru-RU" dirty="0"/>
              <a:t>Он солдату верный друг.</a:t>
            </a:r>
          </a:p>
          <a:p>
            <a:pPr marL="0" indent="0">
              <a:buNone/>
            </a:pPr>
            <a:r>
              <a:rPr lang="ru-RU" dirty="0" smtClean="0"/>
              <a:t>Стреляет</a:t>
            </a:r>
            <a:r>
              <a:rPr lang="ru-RU" dirty="0"/>
              <a:t>, стрекочет</a:t>
            </a:r>
          </a:p>
          <a:p>
            <a:pPr marL="0" indent="0">
              <a:buNone/>
            </a:pPr>
            <a:r>
              <a:rPr lang="ru-RU" dirty="0"/>
              <a:t>Во врага попасть </a:t>
            </a:r>
            <a:r>
              <a:rPr lang="ru-RU" dirty="0" smtClean="0"/>
              <a:t>хочет</a:t>
            </a:r>
          </a:p>
          <a:p>
            <a:pPr marL="0" indent="0">
              <a:buNone/>
            </a:pPr>
            <a:r>
              <a:rPr lang="ru-RU" dirty="0" smtClean="0"/>
              <a:t>(</a:t>
            </a:r>
            <a:r>
              <a:rPr lang="ru-RU" sz="1600" dirty="0" smtClean="0"/>
              <a:t>автомат</a:t>
            </a:r>
            <a:r>
              <a:rPr lang="ru-RU" sz="1600" dirty="0"/>
              <a:t>)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545" y="1340768"/>
            <a:ext cx="1944216" cy="1384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136803"/>
            <a:ext cx="3168352" cy="286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2528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332656"/>
            <a:ext cx="8435280" cy="5793507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Смелым, сильным должен быть,</a:t>
            </a:r>
          </a:p>
          <a:p>
            <a:pPr marL="0" indent="0">
              <a:buNone/>
            </a:pPr>
            <a:r>
              <a:rPr lang="ru-RU" dirty="0"/>
              <a:t>Крепко Родину любить.</a:t>
            </a:r>
          </a:p>
          <a:p>
            <a:pPr marL="0" indent="0">
              <a:buNone/>
            </a:pPr>
            <a:r>
              <a:rPr lang="ru-RU" dirty="0"/>
              <a:t>Друзьям помогать</a:t>
            </a:r>
          </a:p>
          <a:p>
            <a:pPr marL="0" indent="0">
              <a:buNone/>
            </a:pPr>
            <a:r>
              <a:rPr lang="ru-RU" dirty="0"/>
              <a:t>От врага народ защищать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sz="1800" dirty="0" smtClean="0"/>
              <a:t>(</a:t>
            </a:r>
            <a:r>
              <a:rPr lang="ru-RU" sz="1800" dirty="0"/>
              <a:t>солдат</a:t>
            </a:r>
            <a:r>
              <a:rPr lang="ru-RU" sz="1800" dirty="0" smtClean="0"/>
              <a:t>)</a:t>
            </a:r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endParaRPr lang="ru-RU" sz="1800" dirty="0"/>
          </a:p>
          <a:p>
            <a:r>
              <a:rPr lang="ru-RU" dirty="0"/>
              <a:t>В кобуре лежит, молчит,</a:t>
            </a:r>
          </a:p>
          <a:p>
            <a:r>
              <a:rPr lang="ru-RU" dirty="0"/>
              <a:t>А в бою заговорит.</a:t>
            </a:r>
          </a:p>
          <a:p>
            <a:r>
              <a:rPr lang="ru-RU" dirty="0"/>
              <a:t>Громко стреляет.</a:t>
            </a:r>
          </a:p>
          <a:p>
            <a:r>
              <a:rPr lang="ru-RU" dirty="0"/>
              <a:t>Командиру жизнь спасает.</a:t>
            </a:r>
          </a:p>
          <a:p>
            <a:r>
              <a:rPr lang="ru-RU" sz="1800" dirty="0"/>
              <a:t>(пистолет)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196752"/>
            <a:ext cx="1189793" cy="1959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828" y="4581128"/>
            <a:ext cx="2157413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8776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Смело </a:t>
            </a:r>
            <a:r>
              <a:rPr lang="ru-RU" sz="20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в небе проплывает,</a:t>
            </a:r>
            <a:br>
              <a:rPr lang="ru-RU" sz="2000" dirty="0">
                <a:solidFill>
                  <a:schemeClr val="bg1">
                    <a:lumMod val="50000"/>
                  </a:schemeClr>
                </a:solidFill>
                <a:latin typeface="+mj-lt"/>
              </a:rPr>
            </a:br>
            <a:r>
              <a:rPr lang="ru-RU" sz="20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Обгоняя птиц полет</a:t>
            </a:r>
            <a:br>
              <a:rPr lang="ru-RU" sz="2000" dirty="0">
                <a:solidFill>
                  <a:schemeClr val="bg1">
                    <a:lumMod val="50000"/>
                  </a:schemeClr>
                </a:solidFill>
                <a:latin typeface="+mj-lt"/>
              </a:rPr>
            </a:br>
            <a:r>
              <a:rPr lang="ru-RU" sz="20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Человек им управляет</a:t>
            </a:r>
            <a:br>
              <a:rPr lang="ru-RU" sz="2000" dirty="0">
                <a:solidFill>
                  <a:schemeClr val="bg1">
                    <a:lumMod val="50000"/>
                  </a:schemeClr>
                </a:solidFill>
                <a:latin typeface="+mj-lt"/>
              </a:rPr>
            </a:br>
            <a:r>
              <a:rPr lang="ru-RU" sz="20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Что такое? </a:t>
            </a:r>
            <a:br>
              <a:rPr lang="ru-RU" sz="2000" dirty="0">
                <a:solidFill>
                  <a:schemeClr val="bg1">
                    <a:lumMod val="50000"/>
                  </a:schemeClr>
                </a:solidFill>
                <a:latin typeface="+mj-lt"/>
              </a:rPr>
            </a:br>
            <a:r>
              <a:rPr lang="ru-RU" sz="20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(Самолет)</a:t>
            </a:r>
            <a:br>
              <a:rPr lang="ru-RU" sz="2000" dirty="0">
                <a:solidFill>
                  <a:schemeClr val="bg1">
                    <a:lumMod val="50000"/>
                  </a:schemeClr>
                </a:solidFill>
                <a:latin typeface="+mj-lt"/>
              </a:rPr>
            </a:br>
            <a:endParaRPr lang="ru-RU" sz="20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9137" y="273051"/>
            <a:ext cx="4212903" cy="502815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Гусеницы </a:t>
            </a:r>
            <a:r>
              <a:rPr lang="ru-RU" dirty="0"/>
              <a:t>две ползут,</a:t>
            </a:r>
          </a:p>
          <a:p>
            <a:pPr marL="0" indent="0">
              <a:buNone/>
            </a:pPr>
            <a:r>
              <a:rPr lang="ru-RU" dirty="0"/>
              <a:t>Башню с пушкою везут.</a:t>
            </a:r>
          </a:p>
          <a:p>
            <a:pPr marL="0" indent="0">
              <a:buNone/>
            </a:pPr>
            <a:r>
              <a:rPr lang="ru-RU" sz="1600" dirty="0"/>
              <a:t>(Танк)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140968"/>
            <a:ext cx="2573337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6796" y="2924944"/>
            <a:ext cx="4216993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1698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228600"/>
            <a:ext cx="5555704" cy="2696344"/>
          </a:xfrm>
        </p:spPr>
        <p:txBody>
          <a:bodyPr/>
          <a:lstStyle/>
          <a:p>
            <a:pPr algn="l"/>
            <a:r>
              <a:rPr lang="ru-RU" dirty="0" smtClean="0"/>
              <a:t>Моряком </a:t>
            </a:r>
            <a:r>
              <a:rPr lang="ru-RU" dirty="0"/>
              <a:t>ты можешь стать,</a:t>
            </a:r>
            <a:br>
              <a:rPr lang="ru-RU" dirty="0"/>
            </a:br>
            <a:r>
              <a:rPr lang="ru-RU" dirty="0"/>
              <a:t>Чтоб границу охранять</a:t>
            </a:r>
            <a:br>
              <a:rPr lang="ru-RU" dirty="0"/>
            </a:br>
            <a:r>
              <a:rPr lang="ru-RU" dirty="0"/>
              <a:t>И служить не на земле,</a:t>
            </a:r>
            <a:br>
              <a:rPr lang="ru-RU" dirty="0"/>
            </a:br>
            <a:r>
              <a:rPr lang="ru-RU" dirty="0"/>
              <a:t>А на военном …</a:t>
            </a:r>
            <a:br>
              <a:rPr lang="ru-RU" dirty="0"/>
            </a:br>
            <a:r>
              <a:rPr lang="ru-RU" sz="1800" dirty="0"/>
              <a:t>(Корабле)</a:t>
            </a:r>
            <a:br>
              <a:rPr lang="ru-RU" sz="1800" dirty="0"/>
            </a:br>
            <a:endParaRPr lang="ru-RU" sz="18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9" r="7849"/>
          <a:stretch>
            <a:fillRect/>
          </a:stretch>
        </p:blipFill>
        <p:spPr bwMode="auto">
          <a:xfrm>
            <a:off x="2627784" y="3140968"/>
            <a:ext cx="4000500" cy="2255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9018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556792"/>
            <a:ext cx="3344461" cy="4595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3414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36</TotalTime>
  <Words>107</Words>
  <Application>Microsoft Office PowerPoint</Application>
  <PresentationFormat>Экран (4:3)</PresentationFormat>
  <Paragraphs>33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Исполнительная</vt:lpstr>
      <vt:lpstr>Загадки с отгадками на тему «Военная техника»</vt:lpstr>
      <vt:lpstr>Презентация PowerPoint</vt:lpstr>
      <vt:lpstr>Презентация PowerPoint</vt:lpstr>
      <vt:lpstr>   Смело в небе проплывает, Обгоняя птиц полет Человек им управляет Что такое?  (Самолет) </vt:lpstr>
      <vt:lpstr>Моряком ты можешь стать, Чтоб границу охранять И служить не на земле, А на военном … (Корабле) 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Загадки «День Победы»</dc:title>
  <dc:creator>User</dc:creator>
  <cp:lastModifiedBy>vit17</cp:lastModifiedBy>
  <cp:revision>7</cp:revision>
  <dcterms:created xsi:type="dcterms:W3CDTF">2020-04-28T04:39:48Z</dcterms:created>
  <dcterms:modified xsi:type="dcterms:W3CDTF">2020-04-28T06:36:35Z</dcterms:modified>
</cp:coreProperties>
</file>