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65" r:id="rId6"/>
    <p:sldId id="264" r:id="rId7"/>
    <p:sldId id="263" r:id="rId8"/>
    <p:sldId id="262" r:id="rId9"/>
    <p:sldId id="266" r:id="rId10"/>
    <p:sldId id="267" r:id="rId11"/>
    <p:sldId id="261" r:id="rId12"/>
    <p:sldId id="269" r:id="rId13"/>
    <p:sldId id="268" r:id="rId14"/>
    <p:sldId id="271" r:id="rId15"/>
    <p:sldId id="270" r:id="rId16"/>
    <p:sldId id="273" r:id="rId17"/>
    <p:sldId id="272" r:id="rId18"/>
    <p:sldId id="274" r:id="rId19"/>
    <p:sldId id="275" r:id="rId20"/>
    <p:sldId id="276" r:id="rId21"/>
    <p:sldId id="260" r:id="rId22"/>
  </p:sldIdLst>
  <p:sldSz cx="90011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4" d="100"/>
          <a:sy n="64" d="100"/>
        </p:scale>
        <p:origin x="-1416" y="-324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085" y="1122363"/>
            <a:ext cx="76509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141" y="3602038"/>
            <a:ext cx="67508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6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1431" y="365125"/>
            <a:ext cx="1940868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829" y="365125"/>
            <a:ext cx="571008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1" y="1709742"/>
            <a:ext cx="77634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41" y="4589467"/>
            <a:ext cx="77634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827" y="1825625"/>
            <a:ext cx="38254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820" y="1825625"/>
            <a:ext cx="38254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9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01" y="365129"/>
            <a:ext cx="77634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001" y="1681163"/>
            <a:ext cx="38078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01" y="2505075"/>
            <a:ext cx="380789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820" y="1681163"/>
            <a:ext cx="38266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820" y="2505075"/>
            <a:ext cx="382665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33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2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01" y="457200"/>
            <a:ext cx="29030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650" y="987429"/>
            <a:ext cx="455682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001" y="2057400"/>
            <a:ext cx="29030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0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001" y="457200"/>
            <a:ext cx="290309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6650" y="987429"/>
            <a:ext cx="455682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001" y="2057400"/>
            <a:ext cx="290309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2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828" y="365129"/>
            <a:ext cx="77634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828" y="1825625"/>
            <a:ext cx="77634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827" y="6356354"/>
            <a:ext cx="2025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3640-2CBE-4693-B2F8-6C37D4D8C2BD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623" y="6356354"/>
            <a:ext cx="3037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7045" y="6356354"/>
            <a:ext cx="2025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7215B-C148-4462-9A44-12D6BE4A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b.ru/article/317728/irkutskiy-oblastnoy-kraevedcheskiy-muzey-istoriya-sozdaniya" TargetMode="External"/><Relationship Id="rId3" Type="http://schemas.openxmlformats.org/officeDocument/2006/relationships/hyperlink" Target="https://shark-er.livejournal.com/63753.html" TargetMode="External"/><Relationship Id="rId7" Type="http://schemas.openxmlformats.org/officeDocument/2006/relationships/hyperlink" Target="https://imd38.ru/expositions/dom-muzey-volkonskih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d-ursus.livejournal.com/239098.html" TargetMode="External"/><Relationship Id="rId5" Type="http://schemas.openxmlformats.org/officeDocument/2006/relationships/hyperlink" Target="https://d-b-maleyev.livejournal.com/6645.html" TargetMode="External"/><Relationship Id="rId4" Type="http://schemas.openxmlformats.org/officeDocument/2006/relationships/hyperlink" Target="https://zen.yandex.ru/media/etosibir/muzei-ledokol-angara-5b86277ea05f4100ad8bc0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4" y="0"/>
            <a:ext cx="89816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9802" y="200025"/>
            <a:ext cx="9001125" cy="154305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Музеи </a:t>
            </a:r>
            <a:br>
              <a:rPr lang="ru-RU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Иркутска</a:t>
            </a:r>
            <a:endParaRPr lang="ru-RU" sz="5400" b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23" y="1828803"/>
            <a:ext cx="1678335" cy="1704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35" y="3945243"/>
            <a:ext cx="9098060" cy="302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36635" cy="6833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996" y="2"/>
            <a:ext cx="7436301" cy="10513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Дом Волконских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10" y="5178286"/>
            <a:ext cx="7127741" cy="131502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1900" dirty="0">
                <a:solidFill>
                  <a:srgbClr val="000099"/>
                </a:solidFill>
              </a:rPr>
              <a:t>По воспоминанием современников, дом Волконских был главным центром иркутской общественной жизни. Здесь часто устраивались балы и маскарады для молодежи, проводились литературные, музыкальные и театральные вечера. </a:t>
            </a:r>
            <a:r>
              <a:rPr lang="ru-RU" sz="1900" dirty="0" smtClean="0">
                <a:solidFill>
                  <a:srgbClr val="000099"/>
                </a:solidFill>
              </a:rPr>
              <a:t> </a:t>
            </a:r>
            <a:endParaRPr lang="ru-RU" sz="1900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pic>
        <p:nvPicPr>
          <p:cNvPr id="8" name="Picture 5" descr="C:\Documents and Settings\Z\Мои документы\Мои рисунки\(28)F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0" y="1051376"/>
            <a:ext cx="7847074" cy="40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6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001125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8" y="950842"/>
            <a:ext cx="3617571" cy="844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Дом Волконских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" y="2844800"/>
            <a:ext cx="5025628" cy="3403600"/>
          </a:xfrm>
          <a:prstGeom prst="rect">
            <a:avLst/>
          </a:prstGeom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41" y="655983"/>
            <a:ext cx="4169541" cy="28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40" y="3"/>
            <a:ext cx="8081445" cy="944217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Этнографический музей </a:t>
            </a:r>
            <a:r>
              <a:rPr lang="ru-RU" b="1" dirty="0" err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Тальцы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92" y="944220"/>
            <a:ext cx="4875609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92" y="3833194"/>
            <a:ext cx="4457617" cy="27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5167901" y="1149798"/>
            <a:ext cx="3600450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 smtClean="0">
                <a:solidFill>
                  <a:srgbClr val="000099"/>
                </a:solidFill>
              </a:rPr>
              <a:t>Музей архитектурно-деревянного зодчества под открытым небом </a:t>
            </a:r>
            <a:r>
              <a:rPr lang="ru-RU" sz="1800" dirty="0" err="1" smtClean="0">
                <a:solidFill>
                  <a:srgbClr val="000099"/>
                </a:solidFill>
              </a:rPr>
              <a:t>Тальцы</a:t>
            </a:r>
            <a:r>
              <a:rPr lang="ru-RU" sz="1800" dirty="0" smtClean="0">
                <a:solidFill>
                  <a:srgbClr val="000099"/>
                </a:solidFill>
              </a:rPr>
              <a:t>. Это уникальное хранилище памятников истории и культуры народов Прибайкалья – русских, бурят, эвенков, всего на территории музея находятся 13 архитектурных комплексов с 36 деревянными постройками.. </a:t>
            </a:r>
          </a:p>
        </p:txBody>
      </p:sp>
    </p:spTree>
    <p:extLst>
      <p:ext uri="{BB962C8B-B14F-4D97-AF65-F5344CB8AC3E}">
        <p14:creationId xmlns:p14="http://schemas.microsoft.com/office/powerpoint/2010/main" val="2943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365129"/>
            <a:ext cx="7763470" cy="658467"/>
          </a:xfrm>
        </p:spPr>
        <p:txBody>
          <a:bodyPr>
            <a:no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+mn-lt"/>
              </a:rPr>
              <a:t>Тальцы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49" y="3336234"/>
            <a:ext cx="450056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6" y="1023593"/>
            <a:ext cx="5172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0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133351"/>
            <a:ext cx="7763470" cy="7794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+mn-lt"/>
              </a:rPr>
              <a:t>Художественный музей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4" y="1144591"/>
            <a:ext cx="7407176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2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3"/>
            <a:ext cx="7763470" cy="85476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Художественный музей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4" y="1156945"/>
            <a:ext cx="217839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32" y="3429000"/>
            <a:ext cx="417396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056192" y="1626704"/>
            <a:ext cx="2563364" cy="3243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99"/>
                </a:solidFill>
              </a:rPr>
              <a:t>Одна из богатейших сокровищниц изобразительного искусства Сибири. 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99"/>
                </a:solidFill>
              </a:rPr>
              <a:t>Основу коллекции составляет картинная галерея городского головы Иркутска В.П. Сукачева.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99"/>
                </a:solidFill>
              </a:rPr>
              <a:t>В музее представлена большая коллекция сибирских икон, произведения русских художников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99878"/>
            <a:ext cx="7763470" cy="8129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Усадьба </a:t>
            </a:r>
            <a:r>
              <a:rPr lang="ru-RU" b="1" dirty="0" err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В.Сукачёва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977" y="5367130"/>
            <a:ext cx="8264891" cy="10634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0099"/>
                </a:solidFill>
                <a:cs typeface="Times New Roman" panose="02020603050405020304" pitchFamily="18" charset="0"/>
              </a:rPr>
              <a:t>Усадьба В.П. Сукачева — родовое гнездо основателя иркутской картинной галереи Владимира </a:t>
            </a:r>
            <a:r>
              <a:rPr lang="ru-RU" sz="1800" b="1" dirty="0" err="1">
                <a:solidFill>
                  <a:srgbClr val="000099"/>
                </a:solidFill>
                <a:cs typeface="Times New Roman" panose="02020603050405020304" pitchFamily="18" charset="0"/>
              </a:rPr>
              <a:t>Сукачёва</a:t>
            </a:r>
            <a:r>
              <a:rPr lang="ru-RU" sz="1800" b="1" dirty="0">
                <a:solidFill>
                  <a:srgbClr val="000099"/>
                </a:solidFill>
                <a:cs typeface="Times New Roman" panose="02020603050405020304" pitchFamily="18" charset="0"/>
              </a:rPr>
              <a:t>, филиал Иркутского областного художественного музея. Экспозиция рассказывает о современниках Сукачева </a:t>
            </a:r>
            <a:endParaRPr lang="ru-RU" sz="18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000099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3665" y="1012687"/>
            <a:ext cx="5932263" cy="39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167932"/>
            <a:ext cx="7763470" cy="78622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Музей Ледокол «Ангара»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3887" y="1825628"/>
            <a:ext cx="2545020" cy="302467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Музейное судно, находящееся на вечной стоянке в Иркутске, поистине уникально. Это единственный из первых дореволюционных паромов-ледоколов, сохранившийся до настоящего времени.</a:t>
            </a:r>
          </a:p>
          <a:p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59" y="1280319"/>
            <a:ext cx="5639768" cy="4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3"/>
            <a:ext cx="7763470" cy="124239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Байкальский лимнологический музей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842" y="5367133"/>
            <a:ext cx="7763470" cy="108333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0099"/>
                </a:solidFill>
                <a:cs typeface="Times New Roman" panose="02020603050405020304" pitchFamily="18" charset="0"/>
              </a:rPr>
              <a:t>Это единственный музей, экспозиция которого знакомит с историей изучения озера Байкал, его животным и растительным миром. Сегодня в фондах музея хранится около 17 тысяч экспонатов байкальских коллекций.</a:t>
            </a:r>
          </a:p>
          <a:p>
            <a:pPr algn="ctr"/>
            <a:endParaRPr lang="ru-RU" sz="1800" dirty="0">
              <a:solidFill>
                <a:srgbClr val="000099"/>
              </a:solidFill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3" y="1371600"/>
            <a:ext cx="4420865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26" y="1853821"/>
            <a:ext cx="3983909" cy="30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76894"/>
            <a:ext cx="8394529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Байкальский лимнологический музей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5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8" y="1020766"/>
            <a:ext cx="3345731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34" y="1387218"/>
            <a:ext cx="347543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52" y="4114800"/>
            <a:ext cx="333791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099" y="2972594"/>
            <a:ext cx="304256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258" y="4372872"/>
            <a:ext cx="2850356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8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9278"/>
            <a:ext cx="8557992" cy="115511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Иркутский краеведческий музей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9885" y="1254050"/>
            <a:ext cx="5150976" cy="5264827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altLang="ru-RU" sz="2900" dirty="0" smtClean="0">
                <a:solidFill>
                  <a:srgbClr val="000099"/>
                </a:solidFill>
                <a:effectLst/>
              </a:rPr>
              <a:t>Иркутский областной краеведческий музей, один из старейших музеев России. В настоящее время музей включает отделы истории, природы, выставочный отдел, отдел фондов, методико-информационный отдел и библиотеку. В музее собрана большая коллекция предметов из кости, дерева, металла, одежда практически всех народов Сибири, крупнейшее собрание предметов православного культа, шаманства, коллекции украшений, оружия. Крупнейшее в Сибири собрание монет, также имеются редкие письменные документы об освоении Сибири.</a:t>
            </a:r>
          </a:p>
          <a:p>
            <a:pPr algn="ctr">
              <a:lnSpc>
                <a:spcPct val="80000"/>
              </a:lnSpc>
            </a:pPr>
            <a:endParaRPr lang="ru-RU" altLang="ru-RU" sz="2900" dirty="0" smtClean="0">
              <a:effectLst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0" y="1254050"/>
            <a:ext cx="3994787" cy="3043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13" y="3972960"/>
            <a:ext cx="2894673" cy="26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67" y="1922080"/>
            <a:ext cx="74685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828" y="3933825"/>
            <a:ext cx="7763470" cy="2775894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cs typeface="Times New Roman" panose="02020603050405020304" pitchFamily="18" charset="0"/>
                <a:hlinkClick r:id="rId3"/>
              </a:rPr>
              <a:t>https://shark-er.livejournal.com/63753.html</a:t>
            </a:r>
            <a:endParaRPr lang="ru-RU" sz="1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cs typeface="Times New Roman" panose="02020603050405020304" pitchFamily="18" charset="0"/>
                <a:hlinkClick r:id="rId4"/>
              </a:rPr>
              <a:t>https://zen.yandex.ru/media/etosibir/muzei-ledokol-angara-5b86277ea05f4100ad8bc031</a:t>
            </a:r>
            <a:endParaRPr lang="ru-RU" sz="1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cs typeface="Times New Roman" panose="02020603050405020304" pitchFamily="18" charset="0"/>
                <a:hlinkClick r:id="rId5"/>
              </a:rPr>
              <a:t>https://d-b-maleyev.livejournal.com/6645.html</a:t>
            </a:r>
            <a:endParaRPr lang="ru-RU" sz="1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cs typeface="Times New Roman" panose="02020603050405020304" pitchFamily="18" charset="0"/>
                <a:hlinkClick r:id="rId6"/>
              </a:rPr>
              <a:t>https://nord-ursus.livejournal.com/239098.html</a:t>
            </a:r>
            <a:endParaRPr lang="ru-RU" sz="1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cs typeface="Times New Roman" panose="02020603050405020304" pitchFamily="18" charset="0"/>
                <a:hlinkClick r:id="rId7"/>
              </a:rPr>
              <a:t>https://imd38.ru/expositions/dom-muzey-volkonskih/</a:t>
            </a:r>
            <a:endParaRPr lang="ru-RU" sz="1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cs typeface="Times New Roman" panose="02020603050405020304" pitchFamily="18" charset="0"/>
                <a:hlinkClick r:id="rId8"/>
              </a:rPr>
              <a:t>https://fb.ru/article/317728/irkutskiy-oblastnoy-kraevedcheskiy-muzey-istoriya-sozdaniya</a:t>
            </a:r>
            <a:endParaRPr lang="ru-RU" sz="1200" dirty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r>
              <a:rPr lang="ru-RU" sz="800" dirty="0" smtClean="0">
                <a:solidFill>
                  <a:srgbClr val="000099"/>
                </a:solidFill>
              </a:rPr>
              <a:t>Подготовила: воспитатель Максимова О.Н.</a:t>
            </a:r>
            <a:endParaRPr lang="ru-RU" sz="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06"/>
            <a:ext cx="11375038" cy="6848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70" y="124888"/>
            <a:ext cx="8460936" cy="9318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+mn-lt"/>
              </a:rPr>
              <a:t>Экспозиции краеведческого музея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3" y="1214175"/>
            <a:ext cx="415208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410" y="1394092"/>
            <a:ext cx="4997705" cy="3387770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80" y="3433653"/>
            <a:ext cx="225028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40" y="9"/>
            <a:ext cx="119938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0" y="140046"/>
            <a:ext cx="8488752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Краеведческий Музей</a:t>
            </a:r>
            <a:b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Отдел природы 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769" y="2048538"/>
            <a:ext cx="3744591" cy="397750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0099"/>
                </a:solidFill>
              </a:rPr>
              <a:t>Отдел природы в составе Иркутского областного краеведческого музея. В нём расположены хранилище экспонатов животного мира Прибайкалья и </a:t>
            </a:r>
            <a:r>
              <a:rPr lang="ru-RU" sz="2000" dirty="0" err="1">
                <a:solidFill>
                  <a:srgbClr val="000099"/>
                </a:solidFill>
              </a:rPr>
              <a:t>таксидермическая</a:t>
            </a:r>
            <a:r>
              <a:rPr lang="ru-RU" sz="2000" dirty="0">
                <a:solidFill>
                  <a:srgbClr val="000099"/>
                </a:solidFill>
              </a:rPr>
              <a:t> мастерская. </a:t>
            </a:r>
          </a:p>
          <a:p>
            <a:pPr algn="ctr"/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22" y="1829892"/>
            <a:ext cx="5805134" cy="354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40" y="9"/>
            <a:ext cx="119938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659" y="3"/>
            <a:ext cx="776347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</a:rPr>
              <a:t>Экспозиции музея</a:t>
            </a:r>
          </a:p>
        </p:txBody>
      </p:sp>
      <p:pic>
        <p:nvPicPr>
          <p:cNvPr id="6" name="Picture 2" descr="C:\Users\Комп\Desktop\Музеи\звер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739" y="1364143"/>
            <a:ext cx="6670699" cy="419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58" y="2817465"/>
            <a:ext cx="4314278" cy="351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40" y="9"/>
            <a:ext cx="119938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Музей истории г. Иркутска</a:t>
            </a:r>
            <a:r>
              <a:rPr lang="ru-RU" b="1" dirty="0">
                <a:solidFill>
                  <a:srgbClr val="000099"/>
                </a:solidFill>
                <a:latin typeface="+mn-lt"/>
              </a:rPr>
              <a:t/>
            </a:r>
            <a:br>
              <a:rPr lang="ru-RU" b="1" dirty="0">
                <a:solidFill>
                  <a:srgbClr val="000099"/>
                </a:solidFill>
                <a:latin typeface="+mn-lt"/>
              </a:rPr>
            </a:b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2775" y="1486622"/>
            <a:ext cx="2778350" cy="43513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dirty="0">
                <a:solidFill>
                  <a:srgbClr val="000099"/>
                </a:solidFill>
              </a:rPr>
              <a:t>Музей представляет жизнь иркутян на разных исторических отрезках через быт, традиции и уклад жизни.</a:t>
            </a:r>
          </a:p>
          <a:p>
            <a:pPr algn="ctr">
              <a:lnSpc>
                <a:spcPct val="80000"/>
              </a:lnSpc>
            </a:pPr>
            <a:r>
              <a:rPr lang="ru-RU" altLang="ru-RU" sz="2000" dirty="0">
                <a:solidFill>
                  <a:srgbClr val="000099"/>
                </a:solidFill>
              </a:rPr>
              <a:t>Постоянные экспозиции музея</a:t>
            </a:r>
            <a:r>
              <a:rPr lang="en-US" altLang="ru-RU" sz="2000" dirty="0">
                <a:solidFill>
                  <a:srgbClr val="000099"/>
                </a:solidFill>
              </a:rPr>
              <a:t>: </a:t>
            </a:r>
            <a:r>
              <a:rPr lang="ru-RU" altLang="ru-RU" sz="2000" dirty="0">
                <a:solidFill>
                  <a:srgbClr val="000099"/>
                </a:solidFill>
              </a:rPr>
              <a:t>«Памятники археологии в Иркутске», «Иркутск. От основания острога до начала 20 века». </a:t>
            </a:r>
          </a:p>
          <a:p>
            <a:pPr algn="ctr">
              <a:lnSpc>
                <a:spcPct val="80000"/>
              </a:lnSpc>
              <a:buNone/>
            </a:pPr>
            <a:endParaRPr lang="ru-RU" altLang="ru-RU" sz="2000" dirty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000" dirty="0">
              <a:solidFill>
                <a:srgbClr val="000099"/>
              </a:solidFill>
            </a:endParaRPr>
          </a:p>
          <a:p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20" y="1564082"/>
            <a:ext cx="5656111" cy="42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7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8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34" y="134940"/>
            <a:ext cx="8756191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Экспонат музея истории г. Иркутска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37" y="2036765"/>
            <a:ext cx="5669629" cy="4320706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77" y="1460502"/>
            <a:ext cx="341292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7722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3"/>
            <a:ext cx="776347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Дом Трубецких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568" y="4839286"/>
            <a:ext cx="8779559" cy="1716260"/>
          </a:xfrm>
        </p:spPr>
        <p:txBody>
          <a:bodyPr numCol="1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1800" dirty="0">
                <a:solidFill>
                  <a:srgbClr val="000099"/>
                </a:solidFill>
              </a:rPr>
              <a:t>Иркутский областной историко-мемориальный музей декабристов размещается сегодня в двух домах Волконских и </a:t>
            </a:r>
            <a:r>
              <a:rPr lang="ru-RU" sz="1800" dirty="0" smtClean="0">
                <a:solidFill>
                  <a:srgbClr val="000099"/>
                </a:solidFill>
              </a:rPr>
              <a:t>Трубецких.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 smtClean="0">
                <a:solidFill>
                  <a:srgbClr val="000099"/>
                </a:solidFill>
              </a:rPr>
              <a:t>Автором  </a:t>
            </a:r>
            <a:r>
              <a:rPr lang="ru-RU" sz="1800" dirty="0">
                <a:solidFill>
                  <a:srgbClr val="000099"/>
                </a:solidFill>
              </a:rPr>
              <a:t>дома был иркутский архитектор А.Е. </a:t>
            </a:r>
            <a:r>
              <a:rPr lang="ru-RU" sz="1800" dirty="0" err="1">
                <a:solidFill>
                  <a:srgbClr val="000099"/>
                </a:solidFill>
              </a:rPr>
              <a:t>Разгильдеев</a:t>
            </a:r>
            <a:r>
              <a:rPr lang="ru-RU" sz="1800" dirty="0">
                <a:solidFill>
                  <a:srgbClr val="000099"/>
                </a:solidFill>
              </a:rPr>
              <a:t>, выпускник Санкт-Петербургской академии художеств.</a:t>
            </a:r>
          </a:p>
          <a:p>
            <a:pPr>
              <a:lnSpc>
                <a:spcPct val="80000"/>
              </a:lnSpc>
              <a:defRPr/>
            </a:pPr>
            <a:r>
              <a:rPr lang="ru-RU" sz="1800" dirty="0">
                <a:solidFill>
                  <a:srgbClr val="000099"/>
                </a:solidFill>
              </a:rPr>
              <a:t>Постоянная экспозиция музея рассказывает о жизни князя С.П.  Трубецкого на каторге и поселении в Восточной Сибири. В музее хранятся подлинные вещи семьи Трубецких.   </a:t>
            </a:r>
          </a:p>
          <a:p>
            <a:endParaRPr lang="ru-RU" sz="1800" dirty="0"/>
          </a:p>
        </p:txBody>
      </p:sp>
      <p:pic>
        <p:nvPicPr>
          <p:cNvPr id="6" name="Picture 5" descr="C:\Users\Комп\Desktop\Музеи\Дом Трубецки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28" y="1004236"/>
            <a:ext cx="8044755" cy="36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11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06" y="1123709"/>
            <a:ext cx="2913874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Дом Трубецких</a:t>
            </a:r>
            <a:endParaRPr lang="ru-RU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33" y="532610"/>
            <a:ext cx="523971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653" y="3413872"/>
            <a:ext cx="448962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451</Words>
  <Application>Microsoft Office PowerPoint</Application>
  <PresentationFormat>Произвольный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Музеи  города Иркутска</vt:lpstr>
      <vt:lpstr>Иркутский краеведческий музей</vt:lpstr>
      <vt:lpstr>Экспозиции краеведческого музея</vt:lpstr>
      <vt:lpstr>Краеведческий Музей Отдел природы </vt:lpstr>
      <vt:lpstr>Экспозиции музея</vt:lpstr>
      <vt:lpstr>Музей истории г. Иркутска </vt:lpstr>
      <vt:lpstr>Экспонат музея истории г. Иркутска</vt:lpstr>
      <vt:lpstr>Дом Трубецких</vt:lpstr>
      <vt:lpstr>Дом Трубецких</vt:lpstr>
      <vt:lpstr>Дом Волконских</vt:lpstr>
      <vt:lpstr>Дом Волконских</vt:lpstr>
      <vt:lpstr>Этнографический музей Тальцы</vt:lpstr>
      <vt:lpstr>Тальцы</vt:lpstr>
      <vt:lpstr>Художественный музей</vt:lpstr>
      <vt:lpstr>Художественный музей</vt:lpstr>
      <vt:lpstr>Усадьба В.Сукачёва</vt:lpstr>
      <vt:lpstr>Музей Ледокол «Ангара»</vt:lpstr>
      <vt:lpstr>Байкальский лимнологический музей</vt:lpstr>
      <vt:lpstr>Байкальский лимнологический музей</vt:lpstr>
      <vt:lpstr>Спасибо за внимание!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Музеи города Иркутска</dc:title>
  <dc:creator>maksimov</dc:creator>
  <cp:lastModifiedBy>Пользователь</cp:lastModifiedBy>
  <cp:revision>14</cp:revision>
  <dcterms:created xsi:type="dcterms:W3CDTF">2020-05-03T12:32:13Z</dcterms:created>
  <dcterms:modified xsi:type="dcterms:W3CDTF">2020-05-15T02:07:26Z</dcterms:modified>
</cp:coreProperties>
</file>