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6F2E6-750F-4272-85AF-AEED40885F05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EFD03-17F3-4C3D-ACDB-AA053083F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563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6F2E6-750F-4272-85AF-AEED40885F05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EFD03-17F3-4C3D-ACDB-AA053083F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8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6F2E6-750F-4272-85AF-AEED40885F05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EFD03-17F3-4C3D-ACDB-AA053083F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63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6F2E6-750F-4272-85AF-AEED40885F05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EFD03-17F3-4C3D-ACDB-AA053083F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28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6F2E6-750F-4272-85AF-AEED40885F05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EFD03-17F3-4C3D-ACDB-AA053083F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887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6F2E6-750F-4272-85AF-AEED40885F05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EFD03-17F3-4C3D-ACDB-AA053083F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85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6F2E6-750F-4272-85AF-AEED40885F05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EFD03-17F3-4C3D-ACDB-AA053083F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070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6F2E6-750F-4272-85AF-AEED40885F05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EFD03-17F3-4C3D-ACDB-AA053083F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508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6F2E6-750F-4272-85AF-AEED40885F05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EFD03-17F3-4C3D-ACDB-AA053083F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82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6F2E6-750F-4272-85AF-AEED40885F05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EFD03-17F3-4C3D-ACDB-AA053083F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828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6F2E6-750F-4272-85AF-AEED40885F05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EFD03-17F3-4C3D-ACDB-AA053083F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209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6F2E6-750F-4272-85AF-AEED40885F05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EFD03-17F3-4C3D-ACDB-AA053083F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969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1470025"/>
          </a:xfrm>
        </p:spPr>
        <p:txBody>
          <a:bodyPr/>
          <a:lstStyle/>
          <a:p>
            <a:r>
              <a:rPr lang="ru-RU" dirty="0" smtClean="0"/>
              <a:t>Опорные картинки для бесед с детьми 3-4 лет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140968"/>
            <a:ext cx="6400800" cy="1752600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Тема: НАШ ДОМ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320840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mmedia.ozone.ru/multimedia/101898545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https://mmedia.ozone.ru/multimedia/1018985453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https://mmedia.ozone.ru/multimedia/1018985453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8" descr="https://mmedia.ozone.ru/multimedia/1018985453.jp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10" descr="https://mmedia.ozone.ru/multimedia/1018985453.jp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6720"/>
            <a:ext cx="9144000" cy="600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73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arovchata.ru/wa-data/public/shop/products/28/97/9728/images/15506/15506.9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0"/>
            <a:ext cx="8028384" cy="5619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47664" y="5733256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Что делает мама?  Как помогает ей ее сын? Можно поговорить об интерьере (где стол, какого он цвета, что на нем стоит и т. д.)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7999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naurok.com.ua/uploads/files/112626/53045/56881_html/images/53045.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0"/>
            <a:ext cx="8071508" cy="5606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79712" y="5877272"/>
            <a:ext cx="59046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Как называется эта комната? Что собирается делать мама? Какой овощ в руке у мальчика? Можно повторить названия овощей, других продуктов, посуды, других кухонных принадлежностей.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17427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thumbs.dreamstime.com/b/%D0%BE%D1%82%D0%B5%D1%86-%D1%83%D1%87%D0%B0-%D0%B5%D0%B3%D0%BE-%D0%BE%D1%87%D0%B5%D1%80%D0%B8-%D0%B5%D1%85%D0%B0%D1%82%D1%8C-%D0%B2%D0%B5-%D0%BE%D1%81%D0%B8%D0%BF%D0%B5-306259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352"/>
            <a:ext cx="2915816" cy="4373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thumbs.dreamstime.com/b/%D1%80%D0%B0%D0%B1%D0%BE%D1%82%D0%B0-%D0%BE%D1%82%D1%86%D0%B0-%D0%B8-%D1%81%D1%8B%D0%BD%D0%B0-1142124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0104"/>
            <a:ext cx="4824536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4" y="4581128"/>
            <a:ext cx="2915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Папа учит сына ездить на велосипеде. </a:t>
            </a:r>
            <a:r>
              <a:rPr lang="ru-RU" sz="1400" dirty="0"/>
              <a:t> </a:t>
            </a:r>
            <a:endParaRPr lang="ru-RU" sz="1400" dirty="0" smtClean="0"/>
          </a:p>
          <a:p>
            <a:r>
              <a:rPr lang="ru-RU" sz="1400" dirty="0" smtClean="0"/>
              <a:t>Где папа с малышом? Что они делают?</a:t>
            </a:r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139952" y="5058181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Кто нарисован на картинке? Что у папы в руках? Что у сына в руках? Что они посадили? Кто что делал? И т.д.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46432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avatars.mds.yandex.net/get-pdb/2374077/f4c0dc99-9d79-4672-a13d-b9981761569f/s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-37963"/>
            <a:ext cx="8425549" cy="5800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31640" y="5877272"/>
            <a:ext cx="66247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Какая это комната? Какое время суток? Что делает папа? И т. д.  </a:t>
            </a:r>
          </a:p>
          <a:p>
            <a:r>
              <a:rPr lang="ru-RU" sz="1400" dirty="0" smtClean="0"/>
              <a:t>Можно спросить малыша, какую сказку ему хочется послушать, а затем почитать. </a:t>
            </a:r>
          </a:p>
          <a:p>
            <a:pPr algn="ctr"/>
            <a:r>
              <a:rPr lang="ru-RU" sz="1400" dirty="0" smtClean="0"/>
              <a:t>ЖЕЛАЕМ УДАЧИ!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6426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152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Опорные картинки для бесед с детьми 3-4 лет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vit17</dc:creator>
  <cp:lastModifiedBy>vit17</cp:lastModifiedBy>
  <cp:revision>8</cp:revision>
  <dcterms:created xsi:type="dcterms:W3CDTF">2020-05-21T11:15:43Z</dcterms:created>
  <dcterms:modified xsi:type="dcterms:W3CDTF">2020-05-21T12:16:16Z</dcterms:modified>
</cp:coreProperties>
</file>