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58" r:id="rId6"/>
    <p:sldId id="268" r:id="rId7"/>
    <p:sldId id="259" r:id="rId8"/>
    <p:sldId id="260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0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9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7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3459-A0D5-479B-958F-2DEF9560DE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E4A2-2960-42AA-BCD7-E5393C5C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f4/3e/32/f43e32f9650510322fd85f60a71e2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04" y="198884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561662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Презентация </a:t>
            </a:r>
            <a:r>
              <a:rPr lang="ru-RU" sz="3200" dirty="0" smtClean="0">
                <a:solidFill>
                  <a:srgbClr val="C00000"/>
                </a:solidFill>
              </a:rPr>
              <a:t>для детей дошкольного возраста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Праздник «День </a:t>
            </a:r>
            <a:r>
              <a:rPr lang="ru-RU" sz="5400" b="1" dirty="0" smtClean="0">
                <a:solidFill>
                  <a:srgbClr val="FF0000"/>
                </a:solidFill>
              </a:rPr>
              <a:t>Победы»</a:t>
            </a:r>
          </a:p>
        </p:txBody>
      </p:sp>
    </p:spTree>
    <p:extLst>
      <p:ext uri="{BB962C8B-B14F-4D97-AF65-F5344CB8AC3E}">
        <p14:creationId xmlns:p14="http://schemas.microsoft.com/office/powerpoint/2010/main" val="7176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timg.com/vi/d5-r663jqZ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8" y="-12578"/>
            <a:ext cx="7436536" cy="41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436510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Кто </a:t>
            </a:r>
            <a:r>
              <a:rPr lang="ru-RU" sz="1400" dirty="0"/>
              <a:t>жизни сложил в самой страшной войне,</a:t>
            </a:r>
          </a:p>
          <a:p>
            <a:r>
              <a:rPr lang="ru-RU" sz="1400" dirty="0"/>
              <a:t>Чтоб жили мы мирно в свободной стране.</a:t>
            </a:r>
          </a:p>
          <a:p>
            <a:endParaRPr lang="ru-RU" sz="1400" dirty="0"/>
          </a:p>
          <a:p>
            <a:r>
              <a:rPr lang="ru-RU" sz="1400" dirty="0"/>
              <a:t>Вечная память в наших сердцах.</a:t>
            </a:r>
          </a:p>
          <a:p>
            <a:r>
              <a:rPr lang="ru-RU" sz="1400" dirty="0"/>
              <a:t>Память о братьях, сынах и отцах!</a:t>
            </a:r>
          </a:p>
          <a:p>
            <a:r>
              <a:rPr lang="ru-RU" sz="1400" dirty="0"/>
              <a:t>Память о тех, кто за мир на земле</a:t>
            </a:r>
          </a:p>
          <a:p>
            <a:r>
              <a:rPr lang="ru-RU" sz="1400" dirty="0"/>
              <a:t>Остался навечно на этой войне.</a:t>
            </a:r>
          </a:p>
          <a:p>
            <a:pPr algn="r"/>
            <a:r>
              <a:rPr lang="ru-RU" sz="1400" i="1" dirty="0"/>
              <a:t>Максим </a:t>
            </a:r>
            <a:r>
              <a:rPr lang="ru-RU" sz="1400" i="1" dirty="0" err="1"/>
              <a:t>Дримлинг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21088"/>
            <a:ext cx="3606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Вечный огонь. Ко Дню Победы</a:t>
            </a:r>
          </a:p>
          <a:p>
            <a:r>
              <a:rPr lang="ru-RU" sz="1400" dirty="0"/>
              <a:t>«Вечный огонь» на ветру встрепенулся –</a:t>
            </a:r>
          </a:p>
          <a:p>
            <a:r>
              <a:rPr lang="ru-RU" sz="1400" dirty="0"/>
              <a:t>Память о тех, кто с войны не вернулся.</a:t>
            </a:r>
          </a:p>
          <a:p>
            <a:r>
              <a:rPr lang="ru-RU" sz="1400" dirty="0"/>
              <a:t>Люди приходят к нему поклониться</a:t>
            </a:r>
          </a:p>
          <a:p>
            <a:r>
              <a:rPr lang="ru-RU" sz="1400" dirty="0"/>
              <a:t>И о погибших в боях помолиться.</a:t>
            </a:r>
          </a:p>
          <a:p>
            <a:endParaRPr lang="ru-RU" sz="1400" dirty="0"/>
          </a:p>
          <a:p>
            <a:r>
              <a:rPr lang="ru-RU" sz="1400" dirty="0"/>
              <a:t>Летом, зимою, в дождик и снег</a:t>
            </a:r>
          </a:p>
          <a:p>
            <a:r>
              <a:rPr lang="ru-RU" sz="1400" dirty="0"/>
              <a:t>Мы у огня вспоминаем о тех,</a:t>
            </a:r>
          </a:p>
        </p:txBody>
      </p:sp>
    </p:spTree>
    <p:extLst>
      <p:ext uri="{BB962C8B-B14F-4D97-AF65-F5344CB8AC3E}">
        <p14:creationId xmlns:p14="http://schemas.microsoft.com/office/powerpoint/2010/main" val="38068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nekdotsuper.ru/assets/image/emin/9-may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" y="260648"/>
            <a:ext cx="9190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52" y="296399"/>
            <a:ext cx="27811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Вокруг всё было тихо,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И вдруг - салют! Салют!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Ракеты в небе вспыхнули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И там, и тут!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Над площадью,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Над крышами,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Над праздничной Москвой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Взвиваются все выше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600" b="0" i="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Огней фонтан живой!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ictureholiday.ru/wp-content/uploads/2019/04/15-min-8-768x5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929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offkindom.ru/wp-content/uploads/2019/03/%D0%9A%D0%B0%D1%80%D1%82%D0%B8%D0%BD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0" y="548680"/>
            <a:ext cx="8889504" cy="59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189131.selcdn.ru/leonardo/uploadsForSiteId/200236/texteditor/025887a6-60cc-4aab-bb8f-aa13bd7db1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94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moscow.ru/uploads/5084b9f2442ec984d21a4c809e9938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25744" cy="61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80ahclcogc6ci4h.xn--90anlfbebar6i.xn--p1ai/images/upload/2017/SAVX6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24906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.mil.ru/images/military/military/photo/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72" y="3212976"/>
            <a:ext cx="54675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ncil.gov.ru/media/photos/xlarge2x/MowM0UVyvxY2wBAA9NJfe0hL6ZX1CM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44" y="5177"/>
            <a:ext cx="5486156" cy="41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osphoto.com/images/u/ugallery/1605/bs3800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" y="3356993"/>
            <a:ext cx="5589649" cy="34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.tvzvezda.ru/storage/mil_ru/original/2019/05/08/e2e8b6a2cd3544b8b385ae4d223fb6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857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jplus.ru/img4/m/a/magic_design/magic_design_p200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1320"/>
            <a:ext cx="6840760" cy="5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54967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Спасибо вам за подвиг и за смелость,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За то, что вы закончили войну,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За то, что ради нас, детей, сумели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Отвоевать свободную страну!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Улыбки светят, прочь уходят беды,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Медали на груди горят огнём.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С 9 Мая! С праздником Победы!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/>
              </a:rPr>
              <a:t>С ещё одним счастливым, мирным днём!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55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1599642"/>
            <a:ext cx="7011144" cy="52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Times New Roman"/>
              </a:rPr>
              <a:t>Растаял утренний туман,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Красуется весна...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Сегодня дедушка Иван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Начистил ордена.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Мы вместе в парк идём встречать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Солдат, седых, как 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Они там будут вспоминать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Times New Roman"/>
              </a:rPr>
              <a:t>Свой храбрый батальон.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9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для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vit17</dc:creator>
  <cp:lastModifiedBy>vit17</cp:lastModifiedBy>
  <cp:revision>13</cp:revision>
  <dcterms:created xsi:type="dcterms:W3CDTF">2020-04-28T02:10:27Z</dcterms:created>
  <dcterms:modified xsi:type="dcterms:W3CDTF">2020-04-28T06:31:11Z</dcterms:modified>
</cp:coreProperties>
</file>