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5" r:id="rId3"/>
    <p:sldId id="258" r:id="rId4"/>
    <p:sldId id="267" r:id="rId5"/>
    <p:sldId id="269" r:id="rId6"/>
    <p:sldId id="259" r:id="rId7"/>
    <p:sldId id="270" r:id="rId8"/>
    <p:sldId id="263" r:id="rId9"/>
    <p:sldId id="260" r:id="rId10"/>
    <p:sldId id="272" r:id="rId11"/>
    <p:sldId id="273" r:id="rId12"/>
    <p:sldId id="277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1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D4DD-56C9-4D17-AAC4-120969589B5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8DBB-DBF4-4FD6-A7CF-DB69ECE38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8DBB-DBF4-4FD6-A7CF-DB69ECE388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6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448" y="1268760"/>
            <a:ext cx="5760640" cy="359327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4968" y="404664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Здравствуй! Меня зовут Петя! На фотографии я в центре.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меня большая семья! Я хочу тебе рассказать о семье!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7638"/>
            <a:ext cx="3915938" cy="43634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804" y="1428100"/>
            <a:ext cx="4038600" cy="43924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Сестры живут дружно, помогают друг другу, делают все вместе!</a:t>
            </a:r>
            <a:endParaRPr lang="ru-RU" sz="28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714744" y="5589240"/>
            <a:ext cx="5321752" cy="12687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 по картинке,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могут заниматься братья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79" y="1735554"/>
            <a:ext cx="4210081" cy="41803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838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Братья любят друг друга и могут весело играть вместе. У каждого есть свое любимое занятие.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865033"/>
            <a:ext cx="6264696" cy="11521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по картинке, чем могут заниматься братья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2708920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Есть у меня братишка!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Смешной такой мальчишка!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 во всем он подражает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ни в чем не уступает.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играем в мячик,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скачу, он тоже (скачет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сижу - и брат … (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сидит,)</a:t>
            </a:r>
          </a:p>
          <a:p>
            <a:pPr indent="36000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бегу - и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(бежит)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Мяч беру - и он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(берет)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Мяч кладу – и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(кладет)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Куст стригу – и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(стрижу)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Жгу костер – он тоже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(жжет)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Птицам хлеб щиплю –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(щиплет)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Ссыпаю корм – он тоже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(сыплет)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Еду на велосипеде – он со мною вместе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(едет)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Хохочу и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(хохочет)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Есть хочу – он тоже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(хочет)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Маслом хлеб я мажу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(мажет)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рукой машу – он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машет)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"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Такой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смешной мальчишка 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  <a:p>
            <a:pPr indent="36000"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Младший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мой … </a:t>
            </a:r>
            <a:r>
              <a:rPr lang="ru-RU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(братишка)</a:t>
            </a:r>
            <a:endParaRPr lang="ru-RU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923928" y="1735554"/>
            <a:ext cx="5040560" cy="11521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стих, оставляя возможность ребёнку самостоятельно изменить  глагол,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тветив на вопрос  «что делает брат»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30824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дедушка, (разгибаем пальчики по одному, начиная с большого)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папочка,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вся моя семья!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1484784"/>
            <a:ext cx="4227096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73" y="1481138"/>
            <a:ext cx="1477689" cy="23079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77086"/>
            <a:ext cx="1584176" cy="236444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то лишний?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477086"/>
            <a:ext cx="1608364" cy="2311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477086"/>
            <a:ext cx="1760312" cy="23902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38266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89022"/>
            <a:ext cx="7632848" cy="66196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здорово, когда у тебя большая и дружная семья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68759"/>
            <a:ext cx="5832648" cy="3638187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699792" y="5247974"/>
            <a:ext cx="5908656" cy="149817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effectLst/>
              </a:rPr>
              <a:t>Всегда будьте вместе,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любовь берегите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Обиды и ссоры подальше гоните.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Хочу, чтоб про вас говорили друзья: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Какая хорошая Ваша семья!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1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81138"/>
            <a:ext cx="6946737" cy="53768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наш дом,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Мы вместе в нем живем!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мама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папа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Мои родители: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080766"/>
            <a:ext cx="2942069" cy="4536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080766"/>
            <a:ext cx="3024336" cy="453650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1612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68706"/>
            <a:ext cx="3672409" cy="40396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20835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всегда ласково обнимет и поцелует. С ней весело играть и гулять. Она умеет готовить, стирать, гладить, убирать.  У нее можно многому научиться!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95" y="1168706"/>
            <a:ext cx="5147921" cy="4024514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23528" y="310344"/>
            <a:ext cx="8229600" cy="67038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умеет делать мама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590" y="1126085"/>
            <a:ext cx="3168352" cy="24757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138" y="3717032"/>
            <a:ext cx="3172658" cy="22804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3937081"/>
            <a:ext cx="3333056" cy="273227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апа очень сильный и умный! Он умеет мастерить, чинить, строить. С ним  можно весело играть и гулять.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660" y="1128199"/>
            <a:ext cx="2265476" cy="2492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467" y="1126085"/>
            <a:ext cx="2526259" cy="2475734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51520" y="141877"/>
            <a:ext cx="8229600" cy="67038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умеет делать папа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Еще у меня есть бабуля и дедуля.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Они очень любят внуков!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бабушка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дедушка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31844"/>
            <a:ext cx="3096343" cy="4611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31844"/>
            <a:ext cx="3163232" cy="46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10" y="1994594"/>
            <a:ext cx="3912081" cy="40266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2060848"/>
            <a:ext cx="3816425" cy="3960439"/>
          </a:xfrm>
        </p:spPr>
      </p:pic>
    </p:spTree>
    <p:extLst>
      <p:ext uri="{BB962C8B-B14F-4D97-AF65-F5344CB8AC3E}">
        <p14:creationId xmlns:p14="http://schemas.microsoft.com/office/powerpoint/2010/main" xmlns="" val="21664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200" dirty="0" smtClean="0"/>
              <a:t>мама </a:t>
            </a:r>
            <a:r>
              <a:rPr lang="ru-RU" sz="5200" dirty="0"/>
              <a:t>-</a:t>
            </a:r>
          </a:p>
          <a:p>
            <a:r>
              <a:rPr lang="ru-RU" sz="5200" dirty="0" smtClean="0"/>
              <a:t>папа -</a:t>
            </a:r>
            <a:endParaRPr lang="ru-RU" sz="5200" dirty="0"/>
          </a:p>
          <a:p>
            <a:r>
              <a:rPr lang="ru-RU" sz="5200" dirty="0" smtClean="0"/>
              <a:t>дочка -</a:t>
            </a:r>
            <a:endParaRPr lang="ru-RU" sz="5200" dirty="0"/>
          </a:p>
          <a:p>
            <a:r>
              <a:rPr lang="ru-RU" sz="5200" dirty="0" smtClean="0"/>
              <a:t>сын </a:t>
            </a:r>
            <a:r>
              <a:rPr lang="ru-RU" sz="5200" dirty="0"/>
              <a:t>- </a:t>
            </a:r>
          </a:p>
          <a:p>
            <a:r>
              <a:rPr lang="ru-RU" sz="5200" dirty="0"/>
              <a:t>б</a:t>
            </a:r>
            <a:r>
              <a:rPr lang="ru-RU" sz="5200" dirty="0" smtClean="0"/>
              <a:t>абушка</a:t>
            </a:r>
          </a:p>
          <a:p>
            <a:r>
              <a:rPr lang="ru-RU" sz="5200" dirty="0" smtClean="0"/>
              <a:t>дедушка</a:t>
            </a:r>
            <a:endParaRPr lang="ru-RU" sz="5200" dirty="0"/>
          </a:p>
          <a:p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4038600" cy="4309939"/>
          </a:xfrm>
        </p:spPr>
        <p:txBody>
          <a:bodyPr>
            <a:normAutofit fontScale="92500" lnSpcReduction="10000"/>
          </a:bodyPr>
          <a:lstStyle/>
          <a:p>
            <a:r>
              <a:rPr lang="ru-RU" sz="5200" dirty="0" smtClean="0"/>
              <a:t>мамочка</a:t>
            </a:r>
          </a:p>
          <a:p>
            <a:r>
              <a:rPr lang="ru-RU" sz="5200" dirty="0"/>
              <a:t>п</a:t>
            </a:r>
            <a:r>
              <a:rPr lang="ru-RU" sz="5200" dirty="0" smtClean="0"/>
              <a:t>апочка</a:t>
            </a:r>
          </a:p>
          <a:p>
            <a:r>
              <a:rPr lang="ru-RU" sz="5200" dirty="0" smtClean="0"/>
              <a:t>доченька</a:t>
            </a:r>
          </a:p>
          <a:p>
            <a:r>
              <a:rPr lang="ru-RU" sz="5200" dirty="0" smtClean="0"/>
              <a:t>сыночек</a:t>
            </a:r>
          </a:p>
          <a:p>
            <a:r>
              <a:rPr lang="ru-RU" sz="5200" dirty="0" err="1"/>
              <a:t>б</a:t>
            </a:r>
            <a:r>
              <a:rPr lang="ru-RU" sz="5200" dirty="0" err="1" smtClean="0"/>
              <a:t>абулечка</a:t>
            </a:r>
            <a:endParaRPr lang="ru-RU" sz="5200" dirty="0" smtClean="0"/>
          </a:p>
          <a:p>
            <a:r>
              <a:rPr lang="ru-RU" sz="5200" dirty="0" err="1" smtClean="0"/>
              <a:t>дедулечка</a:t>
            </a:r>
            <a:endParaRPr lang="ru-RU" sz="5200" dirty="0" smtClean="0"/>
          </a:p>
          <a:p>
            <a:endParaRPr lang="ru-RU" sz="5400" dirty="0" smtClean="0"/>
          </a:p>
          <a:p>
            <a:pPr marL="109728" indent="0">
              <a:buNone/>
            </a:pPr>
            <a:endParaRPr lang="ru-RU" sz="5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Назови ласково: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6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77" y="1556792"/>
            <a:ext cx="3496159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37562"/>
            <a:ext cx="3312368" cy="448372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сестры           Это братья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443</TotalTime>
  <Words>272</Words>
  <Application>Microsoft Office PowerPoint</Application>
  <PresentationFormat>Экран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Это наш дом, Мы вместе в нем живем!</vt:lpstr>
      <vt:lpstr>Мои родители:</vt:lpstr>
      <vt:lpstr>Мама всегда ласково обнимет и поцелует. С ней весело играть и гулять. Она умеет готовить, стирать, гладить, убирать.  У нее можно многому научиться!</vt:lpstr>
      <vt:lpstr>Папа очень сильный и умный! Он умеет мастерить, чинить, строить. С ним  можно весело играть и гулять. </vt:lpstr>
      <vt:lpstr> Еще у меня есть бабуля и дедуля. Они очень любят внуков! </vt:lpstr>
      <vt:lpstr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vt:lpstr>
      <vt:lpstr>Назови ласково:</vt:lpstr>
      <vt:lpstr>Это сестры           Это братья</vt:lpstr>
      <vt:lpstr>Сестры живут дружно, помогают друг другу, делают все вместе!</vt:lpstr>
      <vt:lpstr>Братья любят друг друга и могут весело играть вместе. У каждого есть свое любимое занятие.</vt:lpstr>
      <vt:lpstr>Пальчиковая гимнастика</vt:lpstr>
      <vt:lpstr>Кто лишний?</vt:lpstr>
      <vt:lpstr>       Как здорово, когда у тебя большая и дружная семья!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Гульсина</dc:creator>
  <cp:lastModifiedBy>comp</cp:lastModifiedBy>
  <cp:revision>61</cp:revision>
  <dcterms:created xsi:type="dcterms:W3CDTF">2017-11-23T20:05:14Z</dcterms:created>
  <dcterms:modified xsi:type="dcterms:W3CDTF">2020-05-25T01:38:24Z</dcterms:modified>
</cp:coreProperties>
</file>