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0" r:id="rId2"/>
    <p:sldId id="280" r:id="rId3"/>
    <p:sldId id="281" r:id="rId4"/>
    <p:sldId id="263" r:id="rId5"/>
    <p:sldId id="265" r:id="rId6"/>
    <p:sldId id="266" r:id="rId7"/>
    <p:sldId id="269" r:id="rId8"/>
    <p:sldId id="264" r:id="rId9"/>
    <p:sldId id="267" r:id="rId10"/>
    <p:sldId id="268" r:id="rId11"/>
    <p:sldId id="270" r:id="rId12"/>
    <p:sldId id="282" r:id="rId13"/>
    <p:sldId id="271" r:id="rId14"/>
    <p:sldId id="276" r:id="rId15"/>
    <p:sldId id="273" r:id="rId16"/>
    <p:sldId id="283" r:id="rId17"/>
    <p:sldId id="275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364" autoAdjust="0"/>
  </p:normalViewPr>
  <p:slideViewPr>
    <p:cSldViewPr>
      <p:cViewPr varScale="1">
        <p:scale>
          <a:sx n="73" d="100"/>
          <a:sy n="73" d="100"/>
        </p:scale>
        <p:origin x="1698" y="96"/>
      </p:cViewPr>
      <p:guideLst>
        <p:guide orient="horz" pos="66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F1A92-13A1-4E6E-9D55-FA02342DEC81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4514D-98AB-4597-BD65-1E0C4DCA47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989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Числа в сказках, пословицах, скороговорках, загадках</a:t>
            </a:r>
            <a:endParaRPr lang="ru-RU" sz="6000" dirty="0">
              <a:solidFill>
                <a:srgbClr val="FF00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8194" name="Picture 2" descr="Yandex.Kolleksiyalarda Веселые цифры от 1 до 10 - картинки для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149080"/>
            <a:ext cx="186690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рточки с цифрами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4155541"/>
            <a:ext cx="1910415" cy="250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Сказка Двенадцать месяцев ❄️ Золотая коллекция Союзмультфиль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12" y="908720"/>
            <a:ext cx="874037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26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Сказка о мертвой царевне (0+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73016"/>
            <a:ext cx="3600400" cy="319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Главные герои &quot;Сказки о мертвой царевне и семи богатырях&quot; А.С. Пушкин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884" y="3573016"/>
            <a:ext cx="3772429" cy="304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Сказка о мертвой царевне и о семи богатырях - Пушкин Александр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21" y="332656"/>
            <a:ext cx="3528392" cy="277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Файл:Сказка о мёртвой царевне и о семи богатырях (кадр).jpg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2656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45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17500"/>
            <a:ext cx="7772400" cy="6063828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Arial Black" panose="020B0A04020102020204" pitchFamily="34" charset="0"/>
              </a:rPr>
              <a:t>Прочитайте пословицы </a:t>
            </a:r>
            <a:br>
              <a:rPr lang="ru-RU" sz="4800" dirty="0" smtClean="0">
                <a:latin typeface="Arial Black" panose="020B0A04020102020204" pitchFamily="34" charset="0"/>
              </a:rPr>
            </a:br>
            <a:r>
              <a:rPr lang="ru-RU" sz="4800" dirty="0" smtClean="0">
                <a:latin typeface="Arial Black" panose="020B0A04020102020204" pitchFamily="34" charset="0"/>
              </a:rPr>
              <a:t>и предложите ребёнку объяснить, почему так говорят?</a:t>
            </a:r>
            <a:endParaRPr lang="ru-RU" sz="4800" dirty="0">
              <a:latin typeface="Arial Black" panose="020B0A04020102020204" pitchFamily="34" charset="0"/>
            </a:endParaRPr>
          </a:p>
        </p:txBody>
      </p:sp>
      <p:pic>
        <p:nvPicPr>
          <p:cNvPr id="11268" name="Picture 4" descr="Сказка про цифру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43915"/>
            <a:ext cx="1762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Веселые цифры «2» - Двоечка - Жираф | Шары39.рф | Доставк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5107117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15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74772"/>
            <a:ext cx="8064896" cy="838944"/>
          </a:xfrm>
          <a:ln w="76200"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ПОСЛОВИЦЫ с числами</a:t>
            </a:r>
            <a:endParaRPr lang="ru-RU" sz="4000" b="1" dirty="0">
              <a:solidFill>
                <a:srgbClr val="FF00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10244" name="Picture 4" descr="Фразеологизмы с числами (цифрами) и их знач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7272808" cy="491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02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ословицы про цифру 10 с картинками | Пословицы для детей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95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-poslovicy.ru/wp-content/uploads/2016/11/12016-11-23_16272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0" y="332656"/>
            <a:ext cx="887029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69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760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>
                <a:latin typeface="Arial Black" panose="020B0A04020102020204" pitchFamily="34" charset="0"/>
              </a:rPr>
              <a:t> Проговорите с ребёнком скороговорки </a:t>
            </a:r>
          </a:p>
          <a:p>
            <a:pPr marL="0" indent="0" algn="r">
              <a:buNone/>
            </a:pPr>
            <a:endParaRPr lang="ru-RU" sz="4400" dirty="0" smtClean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4400" dirty="0" smtClean="0">
                <a:latin typeface="Arial Black" panose="020B0A04020102020204" pitchFamily="34" charset="0"/>
              </a:rPr>
              <a:t>(сначала медленно, потом чуть быстрее, потом ещё быстрее)</a:t>
            </a:r>
            <a:endParaRPr lang="ru-RU" sz="4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51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91692"/>
            <a:ext cx="6995120" cy="1025946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latin typeface="Arial Black" panose="020B0A04020102020204" pitchFamily="34" charset="0"/>
              </a:rPr>
              <a:t>Скороговорки </a:t>
            </a:r>
            <a:br>
              <a:rPr lang="ru-RU" sz="4800" dirty="0" smtClean="0">
                <a:latin typeface="Arial Black" panose="020B0A04020102020204" pitchFamily="34" charset="0"/>
              </a:rPr>
            </a:br>
            <a:r>
              <a:rPr lang="ru-RU" sz="4800" dirty="0" smtClean="0">
                <a:latin typeface="Arial Black" panose="020B0A04020102020204" pitchFamily="34" charset="0"/>
              </a:rPr>
              <a:t>с числами</a:t>
            </a:r>
            <a:endParaRPr lang="ru-RU" sz="48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Arial Black" panose="020B0A04020102020204" pitchFamily="34" charset="0"/>
              </a:rPr>
              <a:t>На дворе трава, на траве – дрова: раз дрова, два дрова, три дрова.</a:t>
            </a:r>
            <a:endParaRPr lang="ru-RU" sz="2800" dirty="0">
              <a:latin typeface="Arial Black" panose="020B0A04020102020204" pitchFamily="34" charset="0"/>
            </a:endParaRPr>
          </a:p>
          <a:p>
            <a:endParaRPr lang="ru-RU" sz="28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2800" dirty="0">
                <a:latin typeface="Arial Black" panose="020B0A04020102020204" pitchFamily="34" charset="0"/>
              </a:rPr>
              <a:t>У тридцати трех полосатых поросят,</a:t>
            </a:r>
          </a:p>
          <a:p>
            <a:pPr marL="0" indent="0">
              <a:buNone/>
            </a:pPr>
            <a:r>
              <a:rPr lang="ru-RU" sz="2800" dirty="0">
                <a:latin typeface="Arial Black" panose="020B0A04020102020204" pitchFamily="34" charset="0"/>
              </a:rPr>
              <a:t>Тридцать три хвостика висят.</a:t>
            </a:r>
          </a:p>
          <a:p>
            <a:pPr marL="0" indent="0">
              <a:buNone/>
            </a:pPr>
            <a:endParaRPr lang="ru-RU" sz="28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Arial Black" panose="020B0A04020102020204" pitchFamily="34" charset="0"/>
              </a:rPr>
              <a:t>Опять пять ребят нашли у пенька пять опят.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pic>
        <p:nvPicPr>
          <p:cNvPr id="3074" name="Picture 2" descr="Цифры 8 вафельные картинки, цена 30 грн., купить Веселое — Prom.ua ..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4941168"/>
            <a:ext cx="1378496" cy="173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Веселые цифры | Math numbers, Albu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5234840"/>
            <a:ext cx="1875873" cy="161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цифра 6 - Татьяна Петровна Писаревска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744" y="232963"/>
            <a:ext cx="1007090" cy="120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63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1143000"/>
          </a:xfrm>
        </p:spPr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Загадки с числами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988840"/>
            <a:ext cx="8507288" cy="413732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У него глаза цветные: </a:t>
            </a:r>
            <a:r>
              <a:rPr lang="ru-RU" dirty="0"/>
              <a:t>н</a:t>
            </a:r>
            <a:r>
              <a:rPr lang="ru-RU" dirty="0" smtClean="0"/>
              <a:t>е глаза, а три огня.</a:t>
            </a:r>
          </a:p>
          <a:p>
            <a:pPr marL="0" indent="0">
              <a:buNone/>
            </a:pPr>
            <a:r>
              <a:rPr lang="ru-RU" dirty="0" smtClean="0"/>
              <a:t>Он по очереди ими сверху смотрит на меня.</a:t>
            </a:r>
          </a:p>
          <a:p>
            <a:pPr marL="0" indent="0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dirty="0" smtClean="0"/>
              <a:t>Пятёрка братьев неразлучна.</a:t>
            </a:r>
          </a:p>
          <a:p>
            <a:pPr marL="0" indent="0" algn="r">
              <a:buNone/>
            </a:pPr>
            <a:r>
              <a:rPr lang="ru-RU" dirty="0" smtClean="0"/>
              <a:t>Им вместе никогда не скучно.</a:t>
            </a:r>
          </a:p>
          <a:p>
            <a:pPr marL="0" indent="0" algn="r">
              <a:buNone/>
            </a:pPr>
            <a:r>
              <a:rPr lang="ru-RU" dirty="0" smtClean="0"/>
              <a:t>Они работают пером, </a:t>
            </a:r>
          </a:p>
          <a:p>
            <a:pPr marL="0" indent="0" algn="r">
              <a:buNone/>
            </a:pPr>
            <a:r>
              <a:rPr lang="ru-RU" dirty="0" smtClean="0"/>
              <a:t>пилою, ложкой, топором.</a:t>
            </a:r>
            <a:endParaRPr lang="ru-RU" dirty="0"/>
          </a:p>
        </p:txBody>
      </p:sp>
      <p:pic>
        <p:nvPicPr>
          <p:cNvPr id="5126" name="Picture 6" descr="Макет светофора из бумаги своими руками для детей с пошаговыми фото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488" y="4079829"/>
            <a:ext cx="1995248" cy="233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Анализируй свой день. Метод «пяти пальцев». | ВКонтакт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0232" y="147550"/>
            <a:ext cx="1932024" cy="18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57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Загадки с числами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И жужжит, и летит, </a:t>
            </a:r>
          </a:p>
          <a:p>
            <a:pPr marL="0" indent="0">
              <a:buNone/>
            </a:pPr>
            <a:r>
              <a:rPr lang="ru-RU" dirty="0" smtClean="0"/>
              <a:t>есть шесть ног, но без копыт.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Ёжик вырос в десять раз, получился…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Шевелились у цветка</a:t>
            </a:r>
          </a:p>
          <a:p>
            <a:pPr marL="0" indent="0" algn="r">
              <a:buNone/>
            </a:pPr>
            <a:r>
              <a:rPr lang="ru-RU" dirty="0" smtClean="0"/>
              <a:t>Все четыре лепестка. </a:t>
            </a:r>
            <a:endParaRPr lang="ru-RU" dirty="0"/>
          </a:p>
          <a:p>
            <a:pPr marL="0" indent="0" algn="r">
              <a:buNone/>
            </a:pPr>
            <a:r>
              <a:rPr lang="ru-RU" dirty="0" smtClean="0"/>
              <a:t>Я сорвать его хотел, </a:t>
            </a:r>
          </a:p>
          <a:p>
            <a:pPr marL="0" indent="0" algn="r">
              <a:buNone/>
            </a:pPr>
            <a:r>
              <a:rPr lang="ru-RU" dirty="0" smtClean="0"/>
              <a:t>Он вспорхнул и улетел.</a:t>
            </a:r>
          </a:p>
        </p:txBody>
      </p:sp>
      <p:sp>
        <p:nvSpPr>
          <p:cNvPr id="4" name="AutoShape 4" descr="Жук японский | справочник Пестициды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Жук японский | справочник Пестициды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2" name="Picture 8" descr="Жук PNG фото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5077" y="4856841"/>
            <a:ext cx="2016224" cy="190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Дикобраз — зверь. Описание дикобраза с картинками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8568" y="1268760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Бабочка Монарх. Обсуждение на LiveInternet - Российский Сервис ..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513" y="3569379"/>
            <a:ext cx="2456513" cy="191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19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</p:spPr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Дорогие, ребята!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991" y="2132627"/>
            <a:ext cx="8093449" cy="4382176"/>
          </a:xfrm>
          <a:solidFill>
            <a:schemeClr val="accent1">
              <a:lumMod val="20000"/>
              <a:lumOff val="80000"/>
            </a:schemeClr>
          </a:solidFill>
          <a:ln w="76200">
            <a:solidFill>
              <a:srgbClr val="0070C0"/>
            </a:solidFill>
          </a:ln>
        </p:spPr>
        <p:txBody>
          <a:bodyPr/>
          <a:lstStyle/>
          <a:p>
            <a:pPr algn="just"/>
            <a:r>
              <a:rPr lang="ru-RU" dirty="0" smtClean="0"/>
              <a:t>Математика окружает нас не только на занятиях, в магазине, на улице, дома, но и встречается в загадках, сказках, пословицах, поговорках, скороговорках, считалках, стихах о цифрах.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Сегодня я предлагаю вам найти числа в сказках, загадках, пословицах и поговорках.</a:t>
            </a:r>
            <a:endParaRPr lang="ru-RU" dirty="0"/>
          </a:p>
        </p:txBody>
      </p:sp>
      <p:pic>
        <p:nvPicPr>
          <p:cNvPr id="9218" name="Picture 2" descr="Весёлые цифры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152413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40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Презентация &quot;Число 5. Цифра 5&quot; - скачать бесплатно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188640"/>
            <a:ext cx="8568952" cy="642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21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4726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>
                <a:latin typeface="Arial Black" panose="020B0A04020102020204" pitchFamily="34" charset="0"/>
              </a:rPr>
              <a:t>Просмотрите картинки из известных вам сказок и угадайте их названия. </a:t>
            </a:r>
          </a:p>
          <a:p>
            <a:pPr marL="0" indent="0" algn="ctr">
              <a:buNone/>
            </a:pPr>
            <a:r>
              <a:rPr lang="ru-RU" sz="4800" dirty="0" smtClean="0">
                <a:latin typeface="Arial Black" panose="020B0A04020102020204" pitchFamily="34" charset="0"/>
              </a:rPr>
              <a:t>Какие числа вам в них встретились?</a:t>
            </a:r>
            <a:endParaRPr lang="ru-RU" sz="4800" dirty="0">
              <a:latin typeface="Arial Black" panose="020B0A04020102020204" pitchFamily="34" charset="0"/>
            </a:endParaRPr>
          </a:p>
        </p:txBody>
      </p:sp>
      <p:pic>
        <p:nvPicPr>
          <p:cNvPr id="10244" name="Picture 4" descr="Веселые цифры | Буквы алфавита поделки, Алфавит и Учебные иде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3908829"/>
            <a:ext cx="2143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Ordinal number 10 for teaching children counting Vector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640126"/>
            <a:ext cx="1944216" cy="204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Развитие малыша. Сказка &quot;Три медвед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36" y="260648"/>
            <a:ext cx="8819327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Эзотерический смысл сказки Волк и семеро козлят | Chudosk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93" y="332656"/>
            <a:ext cx="8699213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Сказка Три Поросенка ⋆ ДЕТК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935" y="188640"/>
            <a:ext cx="877013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53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Новогодняя сказка Два мороза – русская народн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260648"/>
            <a:ext cx="857250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79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Белоснежка и семь гномов (7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32656"/>
            <a:ext cx="8448939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Сказка «Цветик – семицветик» на новый ла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99" y="332656"/>
            <a:ext cx="8762201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67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229</Words>
  <Application>Microsoft Office PowerPoint</Application>
  <PresentationFormat>Экран (4:3)</PresentationFormat>
  <Paragraphs>37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Aharoni</vt:lpstr>
      <vt:lpstr>Arial</vt:lpstr>
      <vt:lpstr>Arial Black</vt:lpstr>
      <vt:lpstr>Calibri</vt:lpstr>
      <vt:lpstr>Тема Office</vt:lpstr>
      <vt:lpstr>Числа в сказках, пословицах, скороговорках, загадках</vt:lpstr>
      <vt:lpstr>Дорогие, ребята!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Прочитайте пословицы  и предложите ребёнку объяснить, почему так говорят?</vt:lpstr>
      <vt:lpstr>Презентация PowerPoint</vt:lpstr>
      <vt:lpstr>Презентация PowerPoint</vt:lpstr>
      <vt:lpstr>Презентация PowerPoint</vt:lpstr>
      <vt:lpstr>Презентация PowerPoint</vt:lpstr>
      <vt:lpstr>Скороговорки  с числами</vt:lpstr>
      <vt:lpstr>Загадки с числами</vt:lpstr>
      <vt:lpstr>Загадки с числами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РВ</dc:creator>
  <cp:lastModifiedBy>kosenko.kseniy@mail.ru</cp:lastModifiedBy>
  <cp:revision>85</cp:revision>
  <dcterms:created xsi:type="dcterms:W3CDTF">2012-11-01T15:59:34Z</dcterms:created>
  <dcterms:modified xsi:type="dcterms:W3CDTF">2020-05-15T06:04:11Z</dcterms:modified>
</cp:coreProperties>
</file>