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9" r:id="rId3"/>
    <p:sldId id="257" r:id="rId4"/>
    <p:sldId id="258" r:id="rId5"/>
    <p:sldId id="261" r:id="rId6"/>
    <p:sldId id="262" r:id="rId7"/>
    <p:sldId id="263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1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8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4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4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1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7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8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2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58000">
              <a:schemeClr val="accent3">
                <a:lumMod val="75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ED5A-300B-4EB8-8683-22EF07D70D6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6782-4F44-4499-AF87-9B8CAFFA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89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теме: «Семья»</a:t>
            </a:r>
            <a:endParaRPr lang="ru-RU" dirty="0"/>
          </a:p>
        </p:txBody>
      </p:sp>
      <p:pic>
        <p:nvPicPr>
          <p:cNvPr id="4" name="Picture 2" descr="https://uszn-ramon.e-gov36.ru/content/imagedoc/images/%D0%BC%D0%BD%D0%BE%D0%B3%D0%BE%D0%B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43" y="1600200"/>
            <a:ext cx="73799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365104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Для семей среди </a:t>
            </a:r>
            <a:r>
              <a:rPr lang="ru-RU" sz="2400" b="1" dirty="0" smtClean="0"/>
              <a:t>двора</a:t>
            </a:r>
          </a:p>
          <a:p>
            <a:r>
              <a:rPr lang="ru-RU" sz="2400" b="1" dirty="0" smtClean="0"/>
              <a:t>Шестиэтажная </a:t>
            </a:r>
            <a:r>
              <a:rPr lang="ru-RU" sz="2400" b="1" dirty="0"/>
              <a:t>нора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А </a:t>
            </a:r>
            <a:r>
              <a:rPr lang="ru-RU" sz="2400" b="1" dirty="0"/>
              <a:t>внутри поменьше норки, </a:t>
            </a:r>
          </a:p>
          <a:p>
            <a:r>
              <a:rPr lang="ru-RU" sz="2400" b="1" dirty="0" smtClean="0"/>
              <a:t>В </a:t>
            </a:r>
            <a:r>
              <a:rPr lang="ru-RU" sz="2400" b="1" dirty="0"/>
              <a:t>каждой дверь, на окнах шторки! (Многоэтажный дом)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8194" name="Picture 2" descr="http://zakupki-portal.ru/images/portal/news/dom-mnogokvartir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23" y="260648"/>
            <a:ext cx="5318098" cy="38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51809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237/0018a346-0f0f09e2/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237/0018a346-0f0f09e2/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7" y="-14542"/>
            <a:ext cx="9163387" cy="68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71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Кто же трудную работу</a:t>
            </a:r>
          </a:p>
          <a:p>
            <a:r>
              <a:rPr lang="ru-RU" sz="2400" b="1" dirty="0"/>
              <a:t>Может делать по субботам? —</a:t>
            </a:r>
          </a:p>
          <a:p>
            <a:r>
              <a:rPr lang="ru-RU" sz="2400" b="1" dirty="0"/>
              <a:t>С топором, пилой, лопатой</a:t>
            </a:r>
          </a:p>
          <a:p>
            <a:r>
              <a:rPr lang="ru-RU" sz="2400" b="1" dirty="0"/>
              <a:t>Строит, трудится наш... (папа)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25" y="3140968"/>
            <a:ext cx="4139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Он машину ловко водит,</a:t>
            </a:r>
          </a:p>
          <a:p>
            <a:r>
              <a:rPr lang="ru-RU" sz="2400" b="1" dirty="0"/>
              <a:t>В стенку гвоздик заколотит,</a:t>
            </a:r>
          </a:p>
          <a:p>
            <a:r>
              <a:rPr lang="ru-RU" sz="2400" b="1" dirty="0"/>
              <a:t>Маме дома помогает,</a:t>
            </a:r>
          </a:p>
          <a:p>
            <a:r>
              <a:rPr lang="ru-RU" sz="2400" b="1" dirty="0"/>
              <a:t>И с детишками играет </a:t>
            </a:r>
            <a:r>
              <a:rPr lang="ru-RU" sz="2400" b="1" dirty="0" smtClean="0"/>
              <a:t>(папа)</a:t>
            </a:r>
            <a:endParaRPr lang="ru-RU" sz="2400" b="1" dirty="0"/>
          </a:p>
        </p:txBody>
      </p:sp>
      <p:pic>
        <p:nvPicPr>
          <p:cNvPr id="2050" name="Picture 2" descr="https://thumbs.dreamstime.com/b/%D0%BE%D1%82%D0%B5%D1%86-%D0%B8-%D1%81%D1%8B%D0%BD-%D1%88%D0%B0%D1%80%D0%B6%D0%B0-%D0%B8%D0%B3%D1%80%D0%B0%D1%8F-%D1%81%D0%BE%D0%B2%D0%BC%D0%B5%D1%81%D1%82%D0%BD%D0%BE-81642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129"/>
            <a:ext cx="3829447" cy="65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3462922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Кто любить не устает,</a:t>
            </a:r>
          </a:p>
          <a:p>
            <a:r>
              <a:rPr lang="ru-RU" sz="2400" b="1" dirty="0"/>
              <a:t>Пироги для нас печет,</a:t>
            </a:r>
          </a:p>
          <a:p>
            <a:r>
              <a:rPr lang="ru-RU" sz="2400" b="1" dirty="0"/>
              <a:t>Вкусные оладушки?</a:t>
            </a:r>
          </a:p>
          <a:p>
            <a:r>
              <a:rPr lang="ru-RU" sz="2400" b="1" dirty="0"/>
              <a:t>Это наша... (бабушка)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332656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Лучше всех носочки вяжет,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Сказку славную расскажет,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Колыбельную споёт,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И советы нам даёт.</a:t>
            </a:r>
            <a:br>
              <a:rPr lang="ru-RU" sz="2400" b="1" dirty="0">
                <a:latin typeface="+mj-lt"/>
              </a:rPr>
            </a:br>
            <a:r>
              <a:rPr lang="ru-RU" sz="2400" b="1" dirty="0">
                <a:latin typeface="+mj-lt"/>
              </a:rPr>
              <a:t>(бабушка)</a:t>
            </a:r>
          </a:p>
        </p:txBody>
      </p:sp>
      <p:pic>
        <p:nvPicPr>
          <p:cNvPr id="3074" name="Picture 2" descr="https://r.mtdata.ru/r640x-/u1/photo855D/20154004929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4608512" cy="49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9972" y="3933056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Он трудился не от скуки,</a:t>
            </a:r>
          </a:p>
          <a:p>
            <a:r>
              <a:rPr lang="ru-RU" sz="2400" b="1" dirty="0"/>
              <a:t>У него в мозолях руки,</a:t>
            </a:r>
          </a:p>
          <a:p>
            <a:r>
              <a:rPr lang="ru-RU" sz="2400" b="1" dirty="0"/>
              <a:t>А теперь он стар и сед —</a:t>
            </a:r>
          </a:p>
          <a:p>
            <a:r>
              <a:rPr lang="ru-RU" sz="2400" b="1" dirty="0"/>
              <a:t>Мой родной, любимый... (дед)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351978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Вместе ходим на рыбалку, </a:t>
            </a:r>
            <a:br>
              <a:rPr lang="ru-RU" sz="2400" b="1" dirty="0"/>
            </a:br>
            <a:r>
              <a:rPr lang="ru-RU" sz="2400" b="1" dirty="0"/>
              <a:t>Зимой катаемся на санках! </a:t>
            </a:r>
            <a:br>
              <a:rPr lang="ru-RU" sz="2400" b="1" dirty="0"/>
            </a:br>
            <a:r>
              <a:rPr lang="ru-RU" sz="2400" b="1" dirty="0"/>
              <a:t>У него седая голова,</a:t>
            </a:r>
            <a:br>
              <a:rPr lang="ru-RU" sz="2400" b="1" dirty="0"/>
            </a:br>
            <a:r>
              <a:rPr lang="ru-RU" sz="2400" b="1" dirty="0"/>
              <a:t>До колена борода</a:t>
            </a:r>
            <a:br>
              <a:rPr lang="ru-RU" sz="2400" b="1" dirty="0"/>
            </a:br>
            <a:r>
              <a:rPr lang="ru-RU" sz="2400" b="1" dirty="0"/>
              <a:t>Он — мужчина, и он сед,</a:t>
            </a:r>
            <a:br>
              <a:rPr lang="ru-RU" sz="2400" b="1" dirty="0"/>
            </a:br>
            <a:r>
              <a:rPr lang="ru-RU" sz="2400" b="1" dirty="0"/>
              <a:t>Папе — папа, мне он — …</a:t>
            </a:r>
            <a:br>
              <a:rPr lang="ru-RU" sz="2400" b="1" dirty="0"/>
            </a:br>
            <a:r>
              <a:rPr lang="ru-RU" sz="2400" b="1" dirty="0"/>
              <a:t>(дед)</a:t>
            </a:r>
          </a:p>
        </p:txBody>
      </p:sp>
      <p:pic>
        <p:nvPicPr>
          <p:cNvPr id="4098" name="Picture 2" descr="https://thumbs.dreamstime.com/b/%D0%B4%D0%B5-%D1%88%D0%B0%D1%80%D0%B6%D0%B0-%D1%81%D0%B8-%D1%8F-%D0%B2-%D1%81%D1%82%D1%83-%D0%B5-66554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32407" cy="43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58256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Кто веселый карапузик —</a:t>
            </a:r>
          </a:p>
          <a:p>
            <a:r>
              <a:rPr lang="ru-RU" sz="2400" b="1" dirty="0"/>
              <a:t>Шустро ползает на пузе?</a:t>
            </a:r>
          </a:p>
          <a:p>
            <a:r>
              <a:rPr lang="ru-RU" sz="2400" b="1" dirty="0"/>
              <a:t>Удивительный мальчишка —</a:t>
            </a:r>
          </a:p>
          <a:p>
            <a:r>
              <a:rPr lang="ru-RU" sz="2400" b="1" dirty="0"/>
              <a:t>Это младший мой... (братишка)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11806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у мамы не один, </a:t>
            </a:r>
            <a:br>
              <a:rPr lang="ru-RU" sz="2400" b="1" dirty="0"/>
            </a:br>
            <a:r>
              <a:rPr lang="ru-RU" sz="2400" b="1" dirty="0"/>
              <a:t>У неё ещё есть сын, </a:t>
            </a:r>
            <a:br>
              <a:rPr lang="ru-RU" sz="2400" b="1" dirty="0"/>
            </a:br>
            <a:r>
              <a:rPr lang="ru-RU" sz="2400" b="1" dirty="0"/>
              <a:t>Рядом с ним я маловат,</a:t>
            </a:r>
            <a:br>
              <a:rPr lang="ru-RU" sz="2400" b="1" dirty="0"/>
            </a:br>
            <a:r>
              <a:rPr lang="ru-RU" sz="2400" b="1" dirty="0"/>
              <a:t>Для меня он — старший…</a:t>
            </a:r>
            <a:br>
              <a:rPr lang="ru-RU" sz="2400" b="1" dirty="0"/>
            </a:br>
            <a:r>
              <a:rPr lang="ru-RU" sz="2400" b="1" dirty="0"/>
              <a:t>(брат)</a:t>
            </a:r>
          </a:p>
        </p:txBody>
      </p:sp>
      <p:pic>
        <p:nvPicPr>
          <p:cNvPr id="5122" name="Picture 2" descr="https://st.depositphotos.com/1007989/3946/i/950/depositphotos_39462851-stock-photo-sibling-imi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3075633" cy="3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2863356/7965ec89-e331-4a23-a619-c9114623abb2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58256"/>
            <a:ext cx="196308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3510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Мама с папой говорят,</a:t>
            </a:r>
            <a:br>
              <a:rPr lang="ru-RU" b="1" dirty="0"/>
            </a:br>
            <a:r>
              <a:rPr lang="ru-RU" b="1" dirty="0"/>
              <a:t>Что теперь я — старший брат,</a:t>
            </a:r>
            <a:br>
              <a:rPr lang="ru-RU" b="1" dirty="0"/>
            </a:br>
            <a:r>
              <a:rPr lang="ru-RU" b="1" dirty="0"/>
              <a:t>Что за куколка в коляске</a:t>
            </a:r>
            <a:br>
              <a:rPr lang="ru-RU" b="1" dirty="0"/>
            </a:br>
            <a:r>
              <a:rPr lang="ru-RU" b="1" dirty="0"/>
              <a:t>Плачет от ужасной тряски?</a:t>
            </a:r>
            <a:br>
              <a:rPr lang="ru-RU" b="1" dirty="0"/>
            </a:br>
            <a:r>
              <a:rPr lang="ru-RU" b="1" dirty="0"/>
              <a:t>В ванной ползунков гора!</a:t>
            </a:r>
            <a:br>
              <a:rPr lang="ru-RU" b="1" dirty="0"/>
            </a:br>
            <a:r>
              <a:rPr lang="ru-RU" b="1" dirty="0"/>
              <a:t>Брату кто она?</a:t>
            </a:r>
            <a:br>
              <a:rPr lang="ru-RU" b="1" dirty="0"/>
            </a:br>
            <a:r>
              <a:rPr lang="ru-RU" b="1" dirty="0"/>
              <a:t>(сестра)</a:t>
            </a:r>
          </a:p>
        </p:txBody>
      </p:sp>
      <p:pic>
        <p:nvPicPr>
          <p:cNvPr id="6146" name="Picture 2" descr="https://st.depositphotos.com/3203671/4110/i/950/depositphotos_41104773-stock-photo-baby-in-a-stro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65" y="692697"/>
            <a:ext cx="44877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2016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 у бабушки есть,</a:t>
            </a:r>
          </a:p>
          <a:p>
            <a:r>
              <a:rPr lang="ru-RU" sz="1400" b="1" dirty="0"/>
              <a:t>И у дедушки есть,</a:t>
            </a:r>
          </a:p>
          <a:p>
            <a:r>
              <a:rPr lang="ru-RU" sz="1400" b="1" dirty="0"/>
              <a:t>И у мамы есть,</a:t>
            </a:r>
          </a:p>
          <a:p>
            <a:r>
              <a:rPr lang="ru-RU" sz="1400" b="1" dirty="0"/>
              <a:t>И у папы есть,</a:t>
            </a:r>
          </a:p>
          <a:p>
            <a:r>
              <a:rPr lang="ru-RU" sz="1400" b="1" dirty="0"/>
              <a:t>И у дочки есть,</a:t>
            </a:r>
          </a:p>
          <a:p>
            <a:r>
              <a:rPr lang="ru-RU" sz="1400" b="1" dirty="0"/>
              <a:t>И у внучки есть,</a:t>
            </a:r>
          </a:p>
          <a:p>
            <a:r>
              <a:rPr lang="ru-RU" sz="1400" b="1" dirty="0"/>
              <a:t>И в лошадки есть,</a:t>
            </a:r>
          </a:p>
          <a:p>
            <a:r>
              <a:rPr lang="ru-RU" sz="1400" b="1" dirty="0"/>
              <a:t>И у собачки есть,</a:t>
            </a:r>
          </a:p>
          <a:p>
            <a:r>
              <a:rPr lang="ru-RU" sz="1400" b="1" dirty="0"/>
              <a:t>Чтобы его узнать,</a:t>
            </a:r>
          </a:p>
          <a:p>
            <a:r>
              <a:rPr lang="ru-RU" sz="1400" b="1" dirty="0"/>
              <a:t>Надо вслух назвать. </a:t>
            </a:r>
          </a:p>
          <a:p>
            <a:pPr algn="r"/>
            <a:r>
              <a:rPr lang="ru-RU" sz="1400" b="1" dirty="0" smtClean="0"/>
              <a:t>(Имя)</a:t>
            </a:r>
            <a:endParaRPr lang="ru-RU" sz="1400" b="1" dirty="0"/>
          </a:p>
        </p:txBody>
      </p:sp>
      <p:pic>
        <p:nvPicPr>
          <p:cNvPr id="7170" name="Picture 2" descr="https://3.bp.blogspot.com/-pv-BJHJYp6Y/WCivlGfNEnI/AAAAAAAAAn4/QtN2fUus_AM8SQfRDI-nGD9qfbEDBVpFACLcB/w1200-h630-p-k-no-nu/16273042-Family-theme-image-2-Stock-Vector-family-cartoon-grandpa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0853"/>
            <a:ext cx="7301607" cy="38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207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Загадки по теме: «Семья»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vit17</dc:creator>
  <cp:lastModifiedBy>vit17</cp:lastModifiedBy>
  <cp:revision>8</cp:revision>
  <dcterms:created xsi:type="dcterms:W3CDTF">2020-05-20T08:47:25Z</dcterms:created>
  <dcterms:modified xsi:type="dcterms:W3CDTF">2020-05-21T12:30:02Z</dcterms:modified>
</cp:coreProperties>
</file>