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8100F8-DDBF-4DE1-B131-606B91EF8DF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008112"/>
          </a:xfrm>
        </p:spPr>
        <p:txBody>
          <a:bodyPr/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Игра «Один» «Много»</a:t>
            </a:r>
            <a:endParaRPr lang="ru-RU" sz="7200" dirty="0">
              <a:latin typeface="Ampir Deco" pitchFamily="2" charset="0"/>
            </a:endParaRPr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852936"/>
            <a:ext cx="3024336" cy="3426537"/>
          </a:xfrm>
          <a:prstGeom prst="rect">
            <a:avLst/>
          </a:prstGeom>
        </p:spPr>
      </p:pic>
      <p:pic>
        <p:nvPicPr>
          <p:cNvPr id="6" name="Рисунок 5" descr="0_8aaae_bc03a463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0648"/>
            <a:ext cx="6840760" cy="161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912386" y="2356704"/>
            <a:ext cx="2693907" cy="1912674"/>
          </a:xfrm>
          <a:prstGeom prst="rect">
            <a:avLst/>
          </a:prstGeom>
        </p:spPr>
      </p:pic>
      <p:pic>
        <p:nvPicPr>
          <p:cNvPr id="10" name="Рисунок 9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4080738" y="2572728"/>
            <a:ext cx="2693907" cy="1912674"/>
          </a:xfrm>
          <a:prstGeom prst="rect">
            <a:avLst/>
          </a:prstGeom>
        </p:spPr>
      </p:pic>
      <p:pic>
        <p:nvPicPr>
          <p:cNvPr id="11" name="Рисунок 10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5376882" y="556505"/>
            <a:ext cx="2693907" cy="1912674"/>
          </a:xfrm>
          <a:prstGeom prst="rect">
            <a:avLst/>
          </a:prstGeom>
        </p:spPr>
      </p:pic>
      <p:pic>
        <p:nvPicPr>
          <p:cNvPr id="12" name="Рисунок 11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2208529" y="700519"/>
            <a:ext cx="2693907" cy="191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Содержимое 8" descr="4401369-thumb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548680"/>
            <a:ext cx="2381250" cy="2619375"/>
          </a:xfrm>
        </p:spPr>
      </p:pic>
      <p:pic>
        <p:nvPicPr>
          <p:cNvPr id="10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19672" y="1844824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1772816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4" y="548680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10" name="Рисунок 9" descr="0_87ae3_b83f34ef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764704"/>
            <a:ext cx="2793651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dee9_61c06404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3060318" cy="38095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7859216" cy="2664296"/>
          </a:xfrm>
        </p:spPr>
        <p:txBody>
          <a:bodyPr/>
          <a:lstStyle/>
          <a:p>
            <a:pPr algn="just">
              <a:buNone/>
            </a:pPr>
            <a:endParaRPr lang="ru-RU" sz="9600" dirty="0" smtClean="0">
              <a:latin typeface="Ampir Deco" pitchFamily="2" charset="0"/>
            </a:endParaRPr>
          </a:p>
          <a:p>
            <a:pPr algn="just">
              <a:buNone/>
            </a:pPr>
            <a:r>
              <a:rPr lang="ru-RU" sz="9600" dirty="0" smtClean="0">
                <a:latin typeface="Ampir Deco" pitchFamily="2" charset="0"/>
              </a:rPr>
              <a:t>Молодцы!!!</a:t>
            </a:r>
            <a:endParaRPr lang="ru-RU" sz="9600" dirty="0">
              <a:latin typeface="Ampir Deco" pitchFamily="2" charset="0"/>
            </a:endParaRPr>
          </a:p>
        </p:txBody>
      </p:sp>
      <p:pic>
        <p:nvPicPr>
          <p:cNvPr id="4" name="Рисунок 3" descr="0_8aaa1_9d4a3fcc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7776864" cy="2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492941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детей с понятиями «Один», «Много». Способствовать употреблению этих понятий в речи 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определить количество предметов на картинке помощью понятий «много»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оранжевый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«один»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зеленый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a853_58aa84f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1"/>
            <a:ext cx="9144000" cy="6880861"/>
          </a:xfrm>
          <a:prstGeom prst="rect">
            <a:avLst/>
          </a:prstGeom>
        </p:spPr>
      </p:pic>
      <p:pic>
        <p:nvPicPr>
          <p:cNvPr id="5" name="Содержимое 4" descr="0_69830_ec055948_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2838316" cy="3096344"/>
          </a:xfrm>
        </p:spPr>
      </p:pic>
      <p:pic>
        <p:nvPicPr>
          <p:cNvPr id="6" name="Содержимое 5" descr="0_69831_8a93aaad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2420888"/>
            <a:ext cx="12556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4797152"/>
            <a:ext cx="2376264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797152"/>
            <a:ext cx="2325705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Образец: для объяснения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458047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48680"/>
            <a:ext cx="4032448" cy="4822808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6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9392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32656"/>
            <a:ext cx="5231878" cy="402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86380" y="471488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03275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764704"/>
            <a:ext cx="2880320" cy="379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692696"/>
            <a:ext cx="2521896" cy="2564640"/>
          </a:xfrm>
          <a:prstGeom prst="rect">
            <a:avLst/>
          </a:prstGeom>
        </p:spPr>
      </p:pic>
      <p:pic>
        <p:nvPicPr>
          <p:cNvPr id="10" name="Рисунок 9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844824"/>
            <a:ext cx="2521896" cy="2564640"/>
          </a:xfrm>
          <a:prstGeom prst="rect">
            <a:avLst/>
          </a:prstGeom>
        </p:spPr>
      </p:pic>
      <p:pic>
        <p:nvPicPr>
          <p:cNvPr id="11" name="Рисунок 10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48680"/>
            <a:ext cx="2521896" cy="256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f_98931a3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980728"/>
            <a:ext cx="2008608" cy="327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b_f9d0208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052736"/>
            <a:ext cx="5339621" cy="254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95</TotalTime>
  <Words>70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    Игра «Один» «Много»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«один» «много» «ни одного»!</dc:title>
  <dc:creator>Dream Admin</dc:creator>
  <cp:lastModifiedBy>vit17</cp:lastModifiedBy>
  <cp:revision>12</cp:revision>
  <dcterms:created xsi:type="dcterms:W3CDTF">2014-09-13T13:26:57Z</dcterms:created>
  <dcterms:modified xsi:type="dcterms:W3CDTF">2020-05-14T03:34:29Z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2624456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