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1" r:id="rId4"/>
    <p:sldId id="286" r:id="rId5"/>
    <p:sldId id="287" r:id="rId6"/>
    <p:sldId id="288" r:id="rId7"/>
    <p:sldId id="283" r:id="rId8"/>
    <p:sldId id="28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59" autoAdjust="0"/>
    <p:restoredTop sz="94660"/>
  </p:normalViewPr>
  <p:slideViewPr>
    <p:cSldViewPr>
      <p:cViewPr>
        <p:scale>
          <a:sx n="120" d="100"/>
          <a:sy n="120" d="100"/>
        </p:scale>
        <p:origin x="-6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1" y="548680"/>
            <a:ext cx="745909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Презентация</a:t>
            </a:r>
            <a:endParaRPr lang="ru-RU" sz="5400" b="1" dirty="0" smtClean="0">
              <a:ln w="18415" cmpd="sng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</a:endParaRPr>
          </a:p>
          <a:p>
            <a:pPr algn="ctr"/>
            <a:r>
              <a:rPr lang="ru-RU" sz="6000" b="1" i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 Праздничный салют</a:t>
            </a:r>
            <a:endParaRPr lang="ru-RU" sz="6000" b="1" i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" name="AutoShape 2" descr="https://xn----8sboic7agvh2a.xn--p1acf/upload/iblock/bd9/bd941c83c43d928737659cae193ecfd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s://pbs.twimg.com/media/Dyi5fuUX0AEzQqP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0584"/>
            <a:ext cx="491651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3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769.jpg"/>
          <p:cNvPicPr>
            <a:picLocks noChangeAspect="1"/>
          </p:cNvPicPr>
          <p:nvPr/>
        </p:nvPicPr>
        <p:blipFill>
          <a:blip r:embed="rId2"/>
          <a:srcRect l="6976" r="4135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districts/1767156/2a0000016f245fe52ba6551f2f21efcfb3a4/optim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29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b1.culture.ru/c/759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8" y="692696"/>
            <a:ext cx="8594303" cy="569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807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2885501/c32500ab-45d2-4313-89f4-77d1d012b73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" y="620688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058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68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95114/cd875f48-f139-453d-aecd-31c73c8f8c26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8"/>
            <a:ext cx="9144000" cy="68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1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</Words>
  <Application>Microsoft Office PowerPoint</Application>
  <PresentationFormat>Экран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Айдар</dc:creator>
  <cp:lastModifiedBy>vit17</cp:lastModifiedBy>
  <cp:revision>22</cp:revision>
  <dcterms:created xsi:type="dcterms:W3CDTF">2013-04-15T16:02:25Z</dcterms:created>
  <dcterms:modified xsi:type="dcterms:W3CDTF">2020-04-28T07:03:06Z</dcterms:modified>
</cp:coreProperties>
</file>