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56" r:id="rId4"/>
    <p:sldId id="261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2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17.03.2018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vatars.mds.yandex.net/get-pdb/38069/8aafc7c4-3dcd-48da-8373-9bcd0af15927/s1200?webp=false" TargetMode="External"/><Relationship Id="rId2" Type="http://schemas.openxmlformats.org/officeDocument/2006/relationships/hyperlink" Target="http://mapapam.ru/wp-content/uploads/2017/05/mapapam.ru_.&#1082;&#1086;&#1084;&#1072;&#1088;&#1080;&#1082;.jpg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 flipH="1">
            <a:off x="6444208" y="4077071"/>
            <a:ext cx="1944216" cy="2390925"/>
          </a:xfrm>
          <a:prstGeom prst="rect">
            <a:avLst/>
          </a:prstGeom>
          <a:noFill/>
        </p:spPr>
      </p:pic>
      <p:sp>
        <p:nvSpPr>
          <p:cNvPr id="22" name="Прямоугольник 21"/>
          <p:cNvSpPr/>
          <p:nvPr/>
        </p:nvSpPr>
        <p:spPr>
          <a:xfrm>
            <a:off x="3059832" y="1124744"/>
            <a:ext cx="5570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Читаем по слогам</a:t>
            </a:r>
            <a:endParaRPr lang="ru-RU" sz="54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pSp>
        <p:nvGrpSpPr>
          <p:cNvPr id="23" name="Группа 8"/>
          <p:cNvGrpSpPr/>
          <p:nvPr/>
        </p:nvGrpSpPr>
        <p:grpSpPr>
          <a:xfrm>
            <a:off x="683568" y="764704"/>
            <a:ext cx="1979712" cy="1944216"/>
            <a:chOff x="3995936" y="1412776"/>
            <a:chExt cx="4608512" cy="4680520"/>
          </a:xfrm>
        </p:grpSpPr>
        <p:pic>
          <p:nvPicPr>
            <p:cNvPr id="24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3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25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3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sp>
        <p:nvSpPr>
          <p:cNvPr id="26" name="Rectangle 3"/>
          <p:cNvSpPr>
            <a:spLocks noChangeArrowheads="1"/>
          </p:cNvSpPr>
          <p:nvPr/>
        </p:nvSpPr>
        <p:spPr bwMode="auto">
          <a:xfrm>
            <a:off x="251520" y="5877272"/>
            <a:ext cx="446449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r"/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Автор-составитель учитель-логопед </a:t>
            </a:r>
            <a:r>
              <a:rPr lang="ru-RU" sz="16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Нижегородова</a:t>
            </a:r>
            <a:r>
              <a:rPr lang="ru-RU" sz="16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Ирина </a:t>
            </a:r>
            <a:r>
              <a:rPr lang="ru-RU" sz="16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Николаевна</a:t>
            </a:r>
            <a:endParaRPr lang="ru-RU" sz="1600" dirty="0">
              <a:solidFill>
                <a:schemeClr val="tx2">
                  <a:lumMod val="75000"/>
                </a:schemeClr>
              </a:solidFill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7" name="Rectangle 3"/>
          <p:cNvSpPr>
            <a:spLocks noChangeArrowheads="1"/>
          </p:cNvSpPr>
          <p:nvPr/>
        </p:nvSpPr>
        <p:spPr bwMode="auto">
          <a:xfrm>
            <a:off x="2843808" y="116632"/>
            <a:ext cx="612068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Муниципальное бюджетное дошкольное образовательное учреждение </a:t>
            </a: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города Иркутска детский сад №83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304619" y="2204864"/>
            <a:ext cx="50811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Чтение слов 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слоговым таблицами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(буква З)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>
            <a:off x="1547664" y="1988840"/>
            <a:ext cx="691276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Задачи: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совершенствовать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навыка составления слов из предложенных и произвольно расположенных слогов,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совершенствовать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слоговой анализ и синтез, технику чтения, 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развивать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слуховую и зрительную память.</a:t>
            </a: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- Может 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быть использована как гимнастика для глаз с целью профилактики нарушений зрения дошкольников (предупреждения утомления,  укрепления глазных мышц, снятия напряжения).</a:t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Задания:</a:t>
            </a: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Помоги Мухе Цокотухе прочитать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 (тазы, зубы,</a:t>
            </a:r>
          </a:p>
          <a:p>
            <a:pPr marL="342900" indent="-34290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Зина, вазы, коза).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 marL="342900" indent="-342900">
              <a:buAutoNum type="arabicPeriod"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Помоги Комару прочитать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слова (зубки, зонтик, закат,</a:t>
            </a:r>
          </a:p>
          <a:p>
            <a:pPr marL="342900" indent="-342900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запах, замок).</a:t>
            </a:r>
          </a:p>
        </p:txBody>
      </p:sp>
      <p:pic>
        <p:nvPicPr>
          <p:cNvPr id="25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 flipH="1">
            <a:off x="7092280" y="4005064"/>
            <a:ext cx="1944216" cy="2390925"/>
          </a:xfrm>
          <a:prstGeom prst="rect">
            <a:avLst/>
          </a:prstGeom>
          <a:noFill/>
        </p:spPr>
      </p:pic>
      <p:grpSp>
        <p:nvGrpSpPr>
          <p:cNvPr id="27" name="Группа 8"/>
          <p:cNvGrpSpPr/>
          <p:nvPr/>
        </p:nvGrpSpPr>
        <p:grpSpPr>
          <a:xfrm>
            <a:off x="179512" y="620688"/>
            <a:ext cx="1979712" cy="1944216"/>
            <a:chOff x="3995936" y="1412776"/>
            <a:chExt cx="4608512" cy="4680520"/>
          </a:xfrm>
        </p:grpSpPr>
        <p:pic>
          <p:nvPicPr>
            <p:cNvPr id="28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3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29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3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sp>
        <p:nvSpPr>
          <p:cNvPr id="30" name="Прямоугольник 29"/>
          <p:cNvSpPr/>
          <p:nvPr/>
        </p:nvSpPr>
        <p:spPr>
          <a:xfrm>
            <a:off x="3851920" y="188640"/>
            <a:ext cx="508113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Чтение слов 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по слоговым таблицами</a:t>
            </a:r>
          </a:p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(буква З)</a:t>
            </a:r>
            <a:endParaRPr lang="ru-RU" sz="3600" b="1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683568" y="279544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ВА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279544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ЗЫ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491880" y="279544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ЗУ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732240" y="5099700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БЫ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20" y="508518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КО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260648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ЗА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491880" y="548680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ЗИ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23528" y="5027692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НА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548680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ТА</a:t>
            </a:r>
            <a:endParaRPr lang="ru-RU" sz="9600" dirty="0">
              <a:solidFill>
                <a:srgbClr val="000099"/>
              </a:solidFill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0" y="188640"/>
            <a:ext cx="1331640" cy="1152128"/>
            <a:chOff x="3995936" y="1412776"/>
            <a:chExt cx="4608512" cy="4680520"/>
          </a:xfrm>
        </p:grpSpPr>
        <p:pic>
          <p:nvPicPr>
            <p:cNvPr id="1030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8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grpSp>
        <p:nvGrpSpPr>
          <p:cNvPr id="22" name="Группа 21"/>
          <p:cNvGrpSpPr/>
          <p:nvPr/>
        </p:nvGrpSpPr>
        <p:grpSpPr>
          <a:xfrm>
            <a:off x="3096344" y="2348880"/>
            <a:ext cx="1331640" cy="1152128"/>
            <a:chOff x="3995936" y="1412776"/>
            <a:chExt cx="4608512" cy="4680520"/>
          </a:xfrm>
        </p:grpSpPr>
        <p:pic>
          <p:nvPicPr>
            <p:cNvPr id="23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24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grpSp>
        <p:nvGrpSpPr>
          <p:cNvPr id="25" name="Группа 24"/>
          <p:cNvGrpSpPr/>
          <p:nvPr/>
        </p:nvGrpSpPr>
        <p:grpSpPr>
          <a:xfrm flipH="1">
            <a:off x="4716016" y="116632"/>
            <a:ext cx="1331640" cy="1152128"/>
            <a:chOff x="3995936" y="1412776"/>
            <a:chExt cx="4608512" cy="4680520"/>
          </a:xfrm>
        </p:grpSpPr>
        <p:pic>
          <p:nvPicPr>
            <p:cNvPr id="26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27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grpSp>
        <p:nvGrpSpPr>
          <p:cNvPr id="28" name="Группа 27"/>
          <p:cNvGrpSpPr/>
          <p:nvPr/>
        </p:nvGrpSpPr>
        <p:grpSpPr>
          <a:xfrm>
            <a:off x="0" y="2420888"/>
            <a:ext cx="1331640" cy="1152128"/>
            <a:chOff x="3995936" y="1412776"/>
            <a:chExt cx="4608512" cy="4680520"/>
          </a:xfrm>
        </p:grpSpPr>
        <p:pic>
          <p:nvPicPr>
            <p:cNvPr id="29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30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  <p:grpSp>
        <p:nvGrpSpPr>
          <p:cNvPr id="31" name="Группа 30"/>
          <p:cNvGrpSpPr/>
          <p:nvPr/>
        </p:nvGrpSpPr>
        <p:grpSpPr>
          <a:xfrm>
            <a:off x="3059832" y="4581128"/>
            <a:ext cx="1331640" cy="1152128"/>
            <a:chOff x="3995936" y="1412776"/>
            <a:chExt cx="4608512" cy="4680520"/>
          </a:xfrm>
        </p:grpSpPr>
        <p:pic>
          <p:nvPicPr>
            <p:cNvPr id="32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29449" t="69805" r="52009" b="2564"/>
            <a:stretch>
              <a:fillRect/>
            </a:stretch>
          </p:blipFill>
          <p:spPr bwMode="auto">
            <a:xfrm>
              <a:off x="5868144" y="4725144"/>
              <a:ext cx="1224136" cy="1368152"/>
            </a:xfrm>
            <a:prstGeom prst="rect">
              <a:avLst/>
            </a:prstGeom>
            <a:noFill/>
          </p:spPr>
        </p:pic>
        <p:pic>
          <p:nvPicPr>
            <p:cNvPr id="33" name="Picture 6" descr="https://avatars.mds.yandex.net/get-pdb/38069/8aafc7c4-3dcd-48da-8373-9bcd0af15927/s1200?webp=false"/>
            <p:cNvPicPr>
              <a:picLocks noChangeAspect="1" noChangeArrowheads="1"/>
            </p:cNvPicPr>
            <p:nvPr/>
          </p:nvPicPr>
          <p:blipFill>
            <a:blip r:embed="rId2" cstate="print"/>
            <a:srcRect l="1091" t="2908" r="29105" b="30195"/>
            <a:stretch>
              <a:fillRect/>
            </a:stretch>
          </p:blipFill>
          <p:spPr bwMode="auto">
            <a:xfrm>
              <a:off x="3995936" y="1412776"/>
              <a:ext cx="4608512" cy="3312368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4.07407E-6 L 0.66354 0.304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2" y="1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1.11111E-6 L 0.31702 0.32569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9" y="1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4.07407E-6 L -0.33264 0.66157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6" y="33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2.96296E-6 L 0.64775 -0.02107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4" y="-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1.85185E-6 L 0.32899 -0.50393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4" y="-25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3048000"/>
                <a:gridCol w="3048000"/>
                <a:gridCol w="3048000"/>
              </a:tblGrid>
              <a:tr h="228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noFill/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71600" y="279544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ЗА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60232" y="2420888"/>
            <a:ext cx="248376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ПАХ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851920" y="2852936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ЗА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372200" y="5099700"/>
            <a:ext cx="2771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МОК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851920" y="5085184"/>
            <a:ext cx="194421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КИ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876256" y="260648"/>
            <a:ext cx="22677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КАТ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5496" y="5085184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ТИК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83568" y="548680"/>
            <a:ext cx="2304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ЗУБ</a:t>
            </a:r>
            <a:endParaRPr lang="ru-RU" sz="9600" dirty="0">
              <a:solidFill>
                <a:srgbClr val="000099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3203848" y="563196"/>
            <a:ext cx="23762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0099"/>
                </a:solidFill>
              </a:rPr>
              <a:t>ЗОН</a:t>
            </a:r>
            <a:endParaRPr lang="ru-RU" sz="9600" dirty="0">
              <a:solidFill>
                <a:srgbClr val="000099"/>
              </a:solidFill>
            </a:endParaRPr>
          </a:p>
        </p:txBody>
      </p:sp>
      <p:pic>
        <p:nvPicPr>
          <p:cNvPr id="42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>
            <a:off x="0" y="0"/>
            <a:ext cx="1115616" cy="1371943"/>
          </a:xfrm>
          <a:prstGeom prst="rect">
            <a:avLst/>
          </a:prstGeom>
          <a:noFill/>
        </p:spPr>
      </p:pic>
      <p:pic>
        <p:nvPicPr>
          <p:cNvPr id="44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>
            <a:off x="2987824" y="2348880"/>
            <a:ext cx="1115616" cy="1371943"/>
          </a:xfrm>
          <a:prstGeom prst="rect">
            <a:avLst/>
          </a:prstGeom>
          <a:noFill/>
        </p:spPr>
      </p:pic>
      <p:pic>
        <p:nvPicPr>
          <p:cNvPr id="45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 flipH="1">
            <a:off x="4932040" y="0"/>
            <a:ext cx="1115616" cy="1371943"/>
          </a:xfrm>
          <a:prstGeom prst="rect">
            <a:avLst/>
          </a:prstGeom>
          <a:noFill/>
        </p:spPr>
      </p:pic>
      <p:pic>
        <p:nvPicPr>
          <p:cNvPr id="46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>
            <a:off x="3131840" y="2708920"/>
            <a:ext cx="1115616" cy="1371943"/>
          </a:xfrm>
          <a:prstGeom prst="rect">
            <a:avLst/>
          </a:prstGeom>
          <a:noFill/>
        </p:spPr>
      </p:pic>
      <p:pic>
        <p:nvPicPr>
          <p:cNvPr id="47" name="Picture 8" descr="http://mapapam.ru/wp-content/uploads/2017/05/mapapam.ru_.%D0%BA%D0%BE%D0%BC%D0%B0%D1%80%D0%B8%D0%BA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6517" r="2166"/>
          <a:stretch>
            <a:fillRect/>
          </a:stretch>
        </p:blipFill>
        <p:spPr bwMode="auto">
          <a:xfrm>
            <a:off x="72008" y="3140968"/>
            <a:ext cx="1115616" cy="13719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98 0 L 0.34462 0.6835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8" y="3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6 0.00093 L -0.33663 0.67384 " pathEditMode="relative" rAng="0" ptsTypes="AA">
                                      <p:cBhvr>
                                        <p:cTn id="18" dur="3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8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2.59259E-6 L 0.34063 -0.20509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0" y="-1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778E-17 -1.85185E-6 L 0.66753 0.01551 " pathEditMode="relative" rAng="0" ptsTypes="AA">
                                      <p:cBhvr>
                                        <p:cTn id="42" dur="3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4" y="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59259E-6 L 0.3092 0.25717 " pathEditMode="relative" rAng="0" ptsTypes="AA">
                                      <p:cBhvr>
                                        <p:cTn id="54" dur="3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1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CCFF">
            <a:alpha val="26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23528" y="260648"/>
            <a:ext cx="84969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Интернет-ресурсы:</a:t>
            </a:r>
          </a:p>
          <a:p>
            <a:r>
              <a:rPr lang="en-US" sz="1200" dirty="0" smtClean="0">
                <a:hlinkClick r:id="rId2"/>
              </a:rPr>
              <a:t>http://mapapam.ru/wp-content/uploads/2017/05/mapapam.ru_.</a:t>
            </a:r>
            <a:r>
              <a:rPr lang="ru-RU" sz="1200" dirty="0" smtClean="0">
                <a:hlinkClick r:id="rId2"/>
              </a:rPr>
              <a:t>комарик.</a:t>
            </a:r>
            <a:r>
              <a:rPr lang="en-US" sz="1200" dirty="0" smtClean="0">
                <a:hlinkClick r:id="rId2"/>
              </a:rPr>
              <a:t>jpg</a:t>
            </a:r>
            <a:r>
              <a:rPr lang="ru-RU" sz="1200" dirty="0" smtClean="0"/>
              <a:t> комарик</a:t>
            </a:r>
          </a:p>
          <a:p>
            <a:r>
              <a:rPr lang="en-US" sz="1200" dirty="0" smtClean="0">
                <a:hlinkClick r:id="rId3"/>
              </a:rPr>
              <a:t>https://avatars.mds.yandex.net/get-pdb/38069/8aafc7c4-3dcd-48da-8373-9bcd0af15927/s1200?webp=false</a:t>
            </a:r>
            <a:r>
              <a:rPr lang="ru-RU" sz="1200" dirty="0" smtClean="0"/>
              <a:t> муха цокотуха</a:t>
            </a:r>
            <a:endParaRPr lang="ru-RU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119</Words>
  <Application>Microsoft Office PowerPoint</Application>
  <PresentationFormat>Экран (4:3)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37</cp:revision>
  <dcterms:created xsi:type="dcterms:W3CDTF">2018-03-13T13:09:21Z</dcterms:created>
  <dcterms:modified xsi:type="dcterms:W3CDTF">2018-03-17T11:51:37Z</dcterms:modified>
</cp:coreProperties>
</file>