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7" r:id="rId4"/>
    <p:sldId id="268" r:id="rId5"/>
    <p:sldId id="256" r:id="rId6"/>
    <p:sldId id="269" r:id="rId7"/>
    <p:sldId id="257" r:id="rId8"/>
    <p:sldId id="276" r:id="rId9"/>
    <p:sldId id="270" r:id="rId10"/>
    <p:sldId id="259" r:id="rId11"/>
    <p:sldId id="273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5" autoAdjust="0"/>
    <p:restoredTop sz="94660"/>
  </p:normalViewPr>
  <p:slideViewPr>
    <p:cSldViewPr>
      <p:cViewPr>
        <p:scale>
          <a:sx n="66" d="100"/>
          <a:sy n="66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mg0.liveinternet.ru/images/attach/d/0/143/618/143618198_Pechatnye_bukvy_Dlya_detey_47_let_Expresskursy_po_podgotovke_ruki_k_pismu__Burakov_N_B__2011_40.jpg" TargetMode="External"/><Relationship Id="rId13" Type="http://schemas.openxmlformats.org/officeDocument/2006/relationships/hyperlink" Target="https://ds05.infourok.ru/uploads/ex/02c3/000df8fa-132d6ccf/hello_html_m6591cd3a.jpg" TargetMode="External"/><Relationship Id="rId18" Type="http://schemas.openxmlformats.org/officeDocument/2006/relationships/hyperlink" Target="https://deti-i-mama.ru/wp-content/uploads/2020/01/Labirint-y-min-724x1024.jpg" TargetMode="External"/><Relationship Id="rId3" Type="http://schemas.openxmlformats.org/officeDocument/2006/relationships/hyperlink" Target="https://i.pinimg.com/originals/74/70/a9/7470a9cebc3d9a4c50b661863a8cbf91.png" TargetMode="External"/><Relationship Id="rId7" Type="http://schemas.openxmlformats.org/officeDocument/2006/relationships/hyperlink" Target="https://deti-i-mama.ru/wp-content/uploads/2019/10/Bukva-Y-20-724x1024.jpg" TargetMode="External"/><Relationship Id="rId12" Type="http://schemas.openxmlformats.org/officeDocument/2006/relationships/hyperlink" Target="https://s020.radikal.ru/i720/1311/56/ad0494f5df90.jpg" TargetMode="External"/><Relationship Id="rId17" Type="http://schemas.openxmlformats.org/officeDocument/2006/relationships/hyperlink" Target="https://ot2do6.ru/uploads/posts/2016-08/1470749437_u1.jpg" TargetMode="External"/><Relationship Id="rId2" Type="http://schemas.openxmlformats.org/officeDocument/2006/relationships/hyperlink" Target="http://4.bp.blogspot.com/-U8hY4rZkZLc/TxVD1uitrmI/AAAAAAAALLw/s275ZaRdRRQ/s1600/%D0%91%D1%83%D0%BA%D0%B2%D0%B0-%D0%A3.jpg" TargetMode="External"/><Relationship Id="rId16" Type="http://schemas.openxmlformats.org/officeDocument/2006/relationships/hyperlink" Target="https://ot2do6.ru/uploads/posts/2016-08/1470749451_u2.jpg" TargetMode="External"/><Relationship Id="rId20" Type="http://schemas.openxmlformats.org/officeDocument/2006/relationships/hyperlink" Target="http://ck.ot7.ru/uploads/1/0/2/Naydi-bukvy-u_1026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.radikal.ru/a19/2004/55/da98ec117d79.jpg" TargetMode="External"/><Relationship Id="rId11" Type="http://schemas.openxmlformats.org/officeDocument/2006/relationships/hyperlink" Target="https://ds05.infourok.ru/uploads/ex/02c3/000df8fa-132d6ccf/hello_html_198c2dca.jpg" TargetMode="External"/><Relationship Id="rId5" Type="http://schemas.openxmlformats.org/officeDocument/2006/relationships/hyperlink" Target="https://e-bookshelf.info/preview/bukva_u/&#1059;-03.png" TargetMode="External"/><Relationship Id="rId15" Type="http://schemas.openxmlformats.org/officeDocument/2006/relationships/hyperlink" Target="https://ds05.infourok.ru/uploads/ex/0860/000cc617-a41c2dd4/hello_html_m2ca79f8b.jpg" TargetMode="External"/><Relationship Id="rId10" Type="http://schemas.openxmlformats.org/officeDocument/2006/relationships/hyperlink" Target="https://ds03.infourok.ru/uploads/ex/036a/00054711-85933875/hello_html_2d6bfc9c.jpg" TargetMode="External"/><Relationship Id="rId19" Type="http://schemas.openxmlformats.org/officeDocument/2006/relationships/hyperlink" Target="https://neposed.net/images/olga/obuchai-ka/razvitie_rechi/obuchenie-chteniu/TKbukvaY/zanyatie-bukvaY24.png" TargetMode="External"/><Relationship Id="rId4" Type="http://schemas.openxmlformats.org/officeDocument/2006/relationships/hyperlink" Target="https://img2.labirint.ru/books/512518/scrn_big_10.jpg" TargetMode="External"/><Relationship Id="rId9" Type="http://schemas.openxmlformats.org/officeDocument/2006/relationships/hyperlink" Target="https://e-bookshelf.info/preview/bukva_u/&#1059;-06.png" TargetMode="External"/><Relationship Id="rId14" Type="http://schemas.openxmlformats.org/officeDocument/2006/relationships/hyperlink" Target="https://cloud2.prezentacii.org/posts/2016-03/6/0/7/60767622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777" y="692696"/>
            <a:ext cx="557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Картотека заданий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 занятиям по обучению грамоте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012577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 учитель-логопед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endParaRPr lang="ru-RU" sz="16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7704" y="116632"/>
            <a:ext cx="5040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4.bp.blogspot.com/-U8hY4rZkZLc/TxVD1uitrmI/AAAAAAAALLw/s275ZaRdRRQ/s1600/%25D0%2591%25D1%2583%25D0%25BA%25D0%25B2%25D0%25B0-%25D0%25A3.jpg"/>
          <p:cNvPicPr>
            <a:picLocks noChangeAspect="1" noChangeArrowheads="1"/>
          </p:cNvPicPr>
          <p:nvPr/>
        </p:nvPicPr>
        <p:blipFill>
          <a:blip r:embed="rId2" cstate="print"/>
          <a:srcRect l="4464" t="2940" r="3293" b="3310"/>
          <a:stretch>
            <a:fillRect/>
          </a:stretch>
        </p:blipFill>
        <p:spPr bwMode="auto">
          <a:xfrm>
            <a:off x="4211960" y="2636912"/>
            <a:ext cx="446449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8" name="Picture 4" descr="https://neposed.net/images/olga/obuchai-ka/razvitie_rechi/obuchenie-chteniu/TKbukvaY/zanyatie-bukvaY24.png"/>
          <p:cNvPicPr>
            <a:picLocks noChangeAspect="1" noChangeArrowheads="1"/>
          </p:cNvPicPr>
          <p:nvPr/>
        </p:nvPicPr>
        <p:blipFill>
          <a:blip r:embed="rId2" cstate="print"/>
          <a:srcRect l="2839" t="15120" r="6228" b="4241"/>
          <a:stretch>
            <a:fillRect/>
          </a:stretch>
        </p:blipFill>
        <p:spPr bwMode="auto">
          <a:xfrm>
            <a:off x="5148064" y="1556792"/>
            <a:ext cx="3672408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0"/>
            <a:ext cx="399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Помоги удаву встретиться со своим другом утконосом</a:t>
            </a:r>
            <a:endParaRPr lang="ru-RU" sz="1200" dirty="0"/>
          </a:p>
        </p:txBody>
      </p:sp>
      <p:pic>
        <p:nvPicPr>
          <p:cNvPr id="9" name="Picture 6" descr="https://deti-i-mama.ru/wp-content/uploads/2020/01/Labirint-y-min-724x1024.jpg"/>
          <p:cNvPicPr>
            <a:picLocks noChangeAspect="1" noChangeArrowheads="1"/>
          </p:cNvPicPr>
          <p:nvPr/>
        </p:nvPicPr>
        <p:blipFill>
          <a:blip r:embed="rId3" cstate="print"/>
          <a:srcRect l="14609" t="19367" r="14172" b="14786"/>
          <a:stretch>
            <a:fillRect/>
          </a:stretch>
        </p:blipFill>
        <p:spPr bwMode="auto">
          <a:xfrm>
            <a:off x="107504" y="476672"/>
            <a:ext cx="4320480" cy="56498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99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Проведи утку с утятами через лабиринт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http://ck.ot7.ru/uploads/1/0/2/Naydi-bukvy-u_102655.jpg"/>
          <p:cNvPicPr>
            <a:picLocks noChangeAspect="1" noChangeArrowheads="1"/>
          </p:cNvPicPr>
          <p:nvPr/>
        </p:nvPicPr>
        <p:blipFill>
          <a:blip r:embed="rId2" cstate="print"/>
          <a:srcRect l="7031" t="3565" r="8597" b="9105"/>
          <a:stretch>
            <a:fillRect/>
          </a:stretch>
        </p:blipFill>
        <p:spPr bwMode="auto">
          <a:xfrm>
            <a:off x="35496" y="332656"/>
            <a:ext cx="4443922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Найди на картинке  спрятанные буквы У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http://4.bp.blogspot.com/-U8hY4rZkZLc/TxVD1uitrmI/AAAAAAAALLw/s275ZaRdRRQ/s1600/%25D0%2591%25D1%2583%25D0%25BA%25D0%25B2%25D0%25B0-%25D0%25A3.jpg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утёнок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https://i.pinimg.com/originals/74/70/a9/7470a9cebc3d9a4c50b661863a8cbf91.png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- обведи элемент буквы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https://img2.labirint.ru/books/512518/scrn_big_10.jpg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У - узор, улитка, обведи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https://e-bookshelf.info/preview/bukva_u/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У-03.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обведи печатные буквы 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https://a.radikal.ru/a19/2004/55/da98ec117d79.jpg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буква 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https://deti-i-mama.ru/wp-content/uploads/2019/10/Bukva-Y-20-724x1024.jpg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печатаем букву 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https://img0.liveinternet.ru/images/attach/d/0/143/618/143618198_Pechatnye_bukvy_Dlya_detey_47_let_Expresskursy_po_podgotovke_ruki_k_pismu__Burakov_N_B__2011_40.jpg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- на доске, штриховка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https://e-bookshelf.info/preview/bukva_u/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У-06.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буква У - обведи, допиши, напиши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https://ds03.infourok.ru/uploads/ex/036a/00054711-85933875/hello_html_2d6bfc9c.jpg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в прямоугольнике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https://ds05.infourok.ru/uploads/ex/02c3/000df8fa-132d6ccf/hello_html_198c2dca.jpg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заштрихуй букву, элементы буквы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https://s020.radikal.ru/i720/1311/56/ad0494f5df90.jpg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У- Улитка, штриховка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https://ds05.infourok.ru/uploads/ex/02c3/000df8fa-132d6ccf/hello_html_m6591cd3a.jpg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в начале слов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https://cloud2.prezentacii.org/posts/2016-03/6/0/7/607676226.jpg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- соедини с буквой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https://ds05.infourok.ru/uploads/ex/0860/000cc617-a41c2dd4/hello_html_m2ca79f8b.jpg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в начале слова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https://ot2do6.ru/uploads/posts/2016-08/1470749451_u2.jpg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щука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https://ot2do6.ru/uploads/posts/2016-08/1470749437_u1.jpg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- утюг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https://deti-i-mama.ru/wp-content/uploads/2020/01/Labirint-y-min-724x1024.jpg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лабиринт утка с утятами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https://neposed.net/images/olga/obuchai-ka/razvitie_rechi/obuchenie-chteniu/TKbukvaY/zanyatie-bukvaY24.png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лабиринт удав-утконос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http://ck.ot7.ru/uploads/1/0/2/Naydi-bukvy-u_102655.jpg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10 спрятанных букв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0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Благодарим авторов всех картинок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возможность проводить интересные для детей занятия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537" y="260648"/>
            <a:ext cx="3773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У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05273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Картотека заданий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 занятиям по обучению грамоте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28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упражнять в умении  определять позицию звука [У] в слове;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познакомить с графическим обозначением звука [У];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формировать навык печатания буквы У;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развивать зрительное восприятие;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развивать </a:t>
            </a:r>
            <a:r>
              <a:rPr lang="ru-RU" sz="2000" dirty="0" err="1" smtClean="0">
                <a:solidFill>
                  <a:srgbClr val="0070C0"/>
                </a:solidFill>
              </a:rPr>
              <a:t>графомоторику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-1" y="0"/>
            <a:ext cx="9181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0" y="27653"/>
            <a:ext cx="9144000" cy="683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838"/>
          <a:stretch>
            <a:fillRect/>
          </a:stretch>
        </p:blipFill>
        <p:spPr bwMode="auto">
          <a:xfrm>
            <a:off x="0" y="-1"/>
            <a:ext cx="9144000" cy="68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0" y="0"/>
            <a:ext cx="9181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838"/>
          <a:stretch>
            <a:fillRect/>
          </a:stretch>
        </p:blipFill>
        <p:spPr bwMode="auto">
          <a:xfrm>
            <a:off x="0" y="0"/>
            <a:ext cx="9144000" cy="68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0" y="0"/>
            <a:ext cx="9181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0" y="0"/>
            <a:ext cx="9181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40</cp:revision>
  <dcterms:created xsi:type="dcterms:W3CDTF">2020-12-12T05:19:16Z</dcterms:created>
  <dcterms:modified xsi:type="dcterms:W3CDTF">2023-12-27T12:01:32Z</dcterms:modified>
</cp:coreProperties>
</file>