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56" r:id="rId3"/>
    <p:sldId id="259" r:id="rId4"/>
    <p:sldId id="261" r:id="rId5"/>
    <p:sldId id="265" r:id="rId6"/>
    <p:sldId id="267" r:id="rId7"/>
    <p:sldId id="257" r:id="rId8"/>
    <p:sldId id="270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32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i.pinimg.com/736x/1a/8d/70/1a8d707a0b3b1fd59b6abb7a29dc6b11.jpg" TargetMode="External"/><Relationship Id="rId3" Type="http://schemas.openxmlformats.org/officeDocument/2006/relationships/hyperlink" Target="https://i.pinimg.com/736x/05/da/53/05da53b8129c44869e9f9098ac64a2f1.jpg" TargetMode="External"/><Relationship Id="rId7" Type="http://schemas.openxmlformats.org/officeDocument/2006/relationships/hyperlink" Target="https://fsd.kopilkaurokov.ru/up/html/2020/04/24/k_5ea2da99d96f4/547892_9.jpeg" TargetMode="External"/><Relationship Id="rId2" Type="http://schemas.openxmlformats.org/officeDocument/2006/relationships/hyperlink" Target="https://fsd.kopilkaurokov.ru/up/html/2017/01/04/k_586d0ea54666e/375363_1.jpe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files.germany.ru/wwwthreads/files/3302-10447246-2.JPG" TargetMode="External"/><Relationship Id="rId5" Type="http://schemas.openxmlformats.org/officeDocument/2006/relationships/hyperlink" Target="https://fs.znanio.ru/methodology/images/8a/a1/8aa1a205e994e74fdef07b77416c4528b44aecb9.jpg" TargetMode="External"/><Relationship Id="rId10" Type="http://schemas.openxmlformats.org/officeDocument/2006/relationships/hyperlink" Target="https://alegri.ru/photos/photo134.html" TargetMode="External"/><Relationship Id="rId4" Type="http://schemas.openxmlformats.org/officeDocument/2006/relationships/hyperlink" Target="https://bookree.org/loader/img.php?dir=f5d2ecd534393d74bd8e4682583607c1&amp;file=21.png" TargetMode="External"/><Relationship Id="rId9" Type="http://schemas.openxmlformats.org/officeDocument/2006/relationships/hyperlink" Target="https://aababy.ru/sites/default/files/main-images/bukva_b_so_stihami.p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27784" y="692696"/>
            <a:ext cx="55643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Georgia" pitchFamily="18" charset="0"/>
              </a:rPr>
              <a:t>Звук и б</a:t>
            </a:r>
            <a:r>
              <a:rPr lang="ru-RU" sz="54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Georgia" pitchFamily="18" charset="0"/>
              </a:rPr>
              <a:t>уква Б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3568" y="1772816"/>
            <a:ext cx="5256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Картотека заданий </a:t>
            </a:r>
          </a:p>
          <a:p>
            <a:pPr algn="ctr"/>
            <a:r>
              <a:rPr lang="ru-RU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занятиям по обучению грамоте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79512" y="6012577"/>
            <a:ext cx="367240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1600" dirty="0">
                <a:solidFill>
                  <a:srgbClr val="008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Автор-составитель учитель-логопед </a:t>
            </a:r>
            <a:r>
              <a:rPr lang="ru-RU" sz="1600" dirty="0" err="1">
                <a:solidFill>
                  <a:srgbClr val="008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Нижегородова</a:t>
            </a:r>
            <a:r>
              <a:rPr lang="ru-RU" sz="1600" dirty="0">
                <a:solidFill>
                  <a:srgbClr val="008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Ирина Николаевна</a:t>
            </a:r>
            <a:endParaRPr lang="ru-RU" sz="1600" dirty="0">
              <a:solidFill>
                <a:srgbClr val="00800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907704" y="116632"/>
            <a:ext cx="504056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 </a:t>
            </a:r>
            <a:endParaRPr kumimoji="0" lang="ru-RU" sz="800" b="0" i="0" u="none" strike="noStrike" cap="none" normalizeH="0" baseline="0" dirty="0">
              <a:ln>
                <a:noFill/>
              </a:ln>
              <a:solidFill>
                <a:srgbClr val="008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города Иркутска детский сад №83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rgbClr val="008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2" descr="https://aababy.ru/sites/default/files/main-images/bukva_b_so_stihami.png">
            <a:extLst>
              <a:ext uri="{FF2B5EF4-FFF2-40B4-BE49-F238E27FC236}">
                <a16:creationId xmlns:a16="http://schemas.microsoft.com/office/drawing/2014/main" id="{F4A9FB18-E721-5510-3197-42AA63D9D5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l="3683" t="6096" r="3670" b="15495"/>
          <a:stretch/>
        </p:blipFill>
        <p:spPr bwMode="auto">
          <a:xfrm>
            <a:off x="5436096" y="2204864"/>
            <a:ext cx="3345644" cy="36642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https://fsd.kopilkaurokov.ru/up/html/2017/01/04/k_586d0ea54666e/375363_1.jpeg"/>
          <p:cNvPicPr>
            <a:picLocks noChangeAspect="1" noChangeArrowheads="1"/>
          </p:cNvPicPr>
          <p:nvPr/>
        </p:nvPicPr>
        <p:blipFill>
          <a:blip r:embed="rId2" cstate="print"/>
          <a:srcRect l="5263" t="3464" r="8772" b="7620"/>
          <a:stretch>
            <a:fillRect/>
          </a:stretch>
        </p:blipFill>
        <p:spPr bwMode="auto">
          <a:xfrm>
            <a:off x="179512" y="476672"/>
            <a:ext cx="4032448" cy="6336704"/>
          </a:xfrm>
          <a:prstGeom prst="rect">
            <a:avLst/>
          </a:prstGeom>
          <a:noFill/>
        </p:spPr>
      </p:pic>
      <p:pic>
        <p:nvPicPr>
          <p:cNvPr id="3076" name="Picture 4" descr="https://i.pinimg.com/736x/05/da/53/05da53b8129c44869e9f9098ac64a2f1.jpg"/>
          <p:cNvPicPr>
            <a:picLocks noChangeAspect="1" noChangeArrowheads="1"/>
          </p:cNvPicPr>
          <p:nvPr/>
        </p:nvPicPr>
        <p:blipFill>
          <a:blip r:embed="rId3" cstate="print"/>
          <a:srcRect l="2676" t="4761" r="5000" b="4787"/>
          <a:stretch>
            <a:fillRect/>
          </a:stretch>
        </p:blipFill>
        <p:spPr bwMode="auto">
          <a:xfrm>
            <a:off x="4716017" y="-1"/>
            <a:ext cx="4427984" cy="6096499"/>
          </a:xfrm>
          <a:prstGeom prst="rect">
            <a:avLst/>
          </a:prstGeom>
          <a:noFill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1DB96E4-1A30-391F-FE6D-290A9DAC0802}"/>
              </a:ext>
            </a:extLst>
          </p:cNvPr>
          <p:cNvSpPr txBox="1"/>
          <p:nvPr/>
        </p:nvSpPr>
        <p:spPr>
          <a:xfrm>
            <a:off x="323528" y="55657"/>
            <a:ext cx="38884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 на определение позиции звука в словах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410" name="Picture 2" descr="https://bookree.org/loader/img.php?dir=f5d2ecd534393d74bd8e4682583607c1&amp;file=21.png"/>
          <p:cNvPicPr>
            <a:picLocks noChangeAspect="1" noChangeArrowheads="1"/>
          </p:cNvPicPr>
          <p:nvPr/>
        </p:nvPicPr>
        <p:blipFill>
          <a:blip r:embed="rId2" cstate="print"/>
          <a:srcRect l="2582" t="2703" r="4466" b="7207"/>
          <a:stretch>
            <a:fillRect/>
          </a:stretch>
        </p:blipFill>
        <p:spPr bwMode="auto">
          <a:xfrm>
            <a:off x="144016" y="863420"/>
            <a:ext cx="4283968" cy="5949956"/>
          </a:xfrm>
          <a:prstGeom prst="rect">
            <a:avLst/>
          </a:prstGeom>
          <a:noFill/>
        </p:spPr>
      </p:pic>
      <p:pic>
        <p:nvPicPr>
          <p:cNvPr id="14" name="Picture 2" descr="https://fs.znanio.ru/methodology/images/8a/a1/8aa1a205e994e74fdef07b77416c4528b44aecb9.jpg"/>
          <p:cNvPicPr>
            <a:picLocks noChangeAspect="1" noChangeArrowheads="1"/>
          </p:cNvPicPr>
          <p:nvPr/>
        </p:nvPicPr>
        <p:blipFill>
          <a:blip r:embed="rId3" cstate="print"/>
          <a:srcRect l="4034" t="4599" r="3045" b="4403"/>
          <a:stretch>
            <a:fillRect/>
          </a:stretch>
        </p:blipFill>
        <p:spPr bwMode="auto">
          <a:xfrm>
            <a:off x="4709246" y="0"/>
            <a:ext cx="4434753" cy="3068960"/>
          </a:xfrm>
          <a:prstGeom prst="rect">
            <a:avLst/>
          </a:prstGeom>
          <a:noFill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B5B4EC7-6DB1-AC54-1F11-78CE603BED96}"/>
              </a:ext>
            </a:extLst>
          </p:cNvPr>
          <p:cNvSpPr txBox="1"/>
          <p:nvPr/>
        </p:nvSpPr>
        <p:spPr>
          <a:xfrm>
            <a:off x="323528" y="55657"/>
            <a:ext cx="38884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 на определение позиции звука в словах</a:t>
            </a:r>
          </a:p>
          <a:p>
            <a:r>
              <a:rPr lang="ru-RU" sz="14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узнавание правильного графического изображения буквы Б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434" name="Picture 2" descr="https://files.germany.ru/wwwthreads/files/3302-10447246-2.JPG"/>
          <p:cNvPicPr>
            <a:picLocks noChangeAspect="1" noChangeArrowheads="1"/>
          </p:cNvPicPr>
          <p:nvPr/>
        </p:nvPicPr>
        <p:blipFill>
          <a:blip r:embed="rId2" cstate="print"/>
          <a:srcRect l="3656" b="2148"/>
          <a:stretch>
            <a:fillRect/>
          </a:stretch>
        </p:blipFill>
        <p:spPr bwMode="auto">
          <a:xfrm>
            <a:off x="72008" y="479376"/>
            <a:ext cx="4355976" cy="6189984"/>
          </a:xfrm>
          <a:prstGeom prst="rect">
            <a:avLst/>
          </a:prstGeom>
          <a:noFill/>
        </p:spPr>
      </p:pic>
      <p:pic>
        <p:nvPicPr>
          <p:cNvPr id="18436" name="Picture 4" descr="https://fsd.kopilkaurokov.ru/up/html/2020/04/24/k_5ea2da99d96f4/547892_9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-1"/>
            <a:ext cx="4355976" cy="6344373"/>
          </a:xfrm>
          <a:prstGeom prst="rect">
            <a:avLst/>
          </a:prstGeom>
          <a:noFill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9216AB2-A149-6064-0B4A-2C9A26BFF065}"/>
              </a:ext>
            </a:extLst>
          </p:cNvPr>
          <p:cNvSpPr txBox="1"/>
          <p:nvPr/>
        </p:nvSpPr>
        <p:spPr>
          <a:xfrm>
            <a:off x="323528" y="55657"/>
            <a:ext cx="3888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 на определение позиции звука в словах</a:t>
            </a:r>
          </a:p>
          <a:p>
            <a:r>
              <a:rPr lang="ru-RU" sz="14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Печатаем букву Б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i.pinimg.com/736x/1a/8d/70/1a8d707a0b3b1fd59b6abb7a29dc6b11.jpg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 l="3146" t="1822" r="6164" b="4145"/>
          <a:stretch>
            <a:fillRect/>
          </a:stretch>
        </p:blipFill>
        <p:spPr bwMode="auto">
          <a:xfrm>
            <a:off x="892018" y="1232756"/>
            <a:ext cx="7359964" cy="4392488"/>
          </a:xfrm>
          <a:prstGeom prst="rect">
            <a:avLst/>
          </a:prstGeom>
          <a:noFill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A7AB094-7087-B8AA-4A3E-2E718898D9AE}"/>
              </a:ext>
            </a:extLst>
          </p:cNvPr>
          <p:cNvSpPr txBox="1"/>
          <p:nvPr/>
        </p:nvSpPr>
        <p:spPr>
          <a:xfrm>
            <a:off x="323528" y="55657"/>
            <a:ext cx="43924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Раскраска</a:t>
            </a:r>
          </a:p>
          <a:p>
            <a:r>
              <a:rPr lang="ru-RU" sz="14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Раскрась кусочки , на которых напечатана буква Б.</a:t>
            </a:r>
          </a:p>
          <a:p>
            <a:r>
              <a:rPr lang="ru-RU" sz="14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спрятался?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s://aababy.ru/sites/default/files/main-images/bukva_b_so_stiham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15413" y="90408"/>
            <a:ext cx="4896544" cy="6336705"/>
          </a:xfrm>
          <a:prstGeom prst="rect">
            <a:avLst/>
          </a:prstGeom>
          <a:noFill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A07EDDA-BBE3-5293-B95F-B1DCFAC6E7FD}"/>
              </a:ext>
            </a:extLst>
          </p:cNvPr>
          <p:cNvSpPr txBox="1"/>
          <p:nvPr/>
        </p:nvSpPr>
        <p:spPr>
          <a:xfrm>
            <a:off x="323528" y="55657"/>
            <a:ext cx="38884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Раскраска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Раскраски букв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23111"/>
            <a:ext cx="4945073" cy="61663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44016" y="851228"/>
            <a:ext cx="88204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https://fsd.kopilkaurokov.ru/up/html/2017/01/04/k_586d0ea54666e/375363_1.jpeg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https://i.pinimg.com/736x/05/da/53/05da53b8129c44869e9f9098ac64a2f1.jpg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https://bookree.org/loader/img.php?dir=f5d2ecd534393d74bd8e4682583607c1&amp;file=21.png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https://fs.znanio.ru/methodology/images/8a/a1/8aa1a205e994e74fdef07b77416c4528b44aecb9.jpg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https://files.germany.ru/wwwthreads/files/3302-10447246-2.JPG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https://fsd.kopilkaurokov.ru/up/html/2020/04/24/k_5ea2da99d96f4/547892_9.jpeg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https://i.pinimg.com/736x/1a/8d/70/1a8d707a0b3b1fd59b6abb7a29dc6b11.jpg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https://aababy.ru/sites/default/files/main-images/bukva_b_so_stihami.png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https://alegri.ru/photos/photo134.html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BA2A596-DD96-432E-57FF-23264032704B}"/>
              </a:ext>
            </a:extLst>
          </p:cNvPr>
          <p:cNvSpPr txBox="1"/>
          <p:nvPr/>
        </p:nvSpPr>
        <p:spPr>
          <a:xfrm>
            <a:off x="251520" y="188640"/>
            <a:ext cx="40324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Интернет-ресурсы</a:t>
            </a:r>
          </a:p>
        </p:txBody>
      </p:sp>
    </p:spTree>
    <p:extLst>
      <p:ext uri="{BB962C8B-B14F-4D97-AF65-F5344CB8AC3E}">
        <p14:creationId xmlns:p14="http://schemas.microsoft.com/office/powerpoint/2010/main" val="18080894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234</Words>
  <Application>Microsoft Office PowerPoint</Application>
  <PresentationFormat>Экран (4:3)</PresentationFormat>
  <Paragraphs>23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Georgia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Asus</cp:lastModifiedBy>
  <cp:revision>32</cp:revision>
  <dcterms:created xsi:type="dcterms:W3CDTF">2021-01-04T03:08:25Z</dcterms:created>
  <dcterms:modified xsi:type="dcterms:W3CDTF">2024-02-13T23:28:52Z</dcterms:modified>
</cp:coreProperties>
</file>