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1" r:id="rId4"/>
    <p:sldId id="275" r:id="rId5"/>
    <p:sldId id="260" r:id="rId6"/>
    <p:sldId id="273" r:id="rId7"/>
    <p:sldId id="270" r:id="rId8"/>
    <p:sldId id="26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s.znanio.ru/d5af0e/0d/7f/0b9dfb28c57083aa40b1dccae54cd59de9.jpg" TargetMode="External"/><Relationship Id="rId13" Type="http://schemas.openxmlformats.org/officeDocument/2006/relationships/hyperlink" Target="https://fs.znanio.ru/d5af0e/b9/45/667dbe1398d2a84a35e2a7572e5b9d8014.jpg" TargetMode="External"/><Relationship Id="rId3" Type="http://schemas.openxmlformats.org/officeDocument/2006/relationships/hyperlink" Target="https://i.pinimg.com/736x/90/b8/86/90b886d51829156b320f87abd18c1e1e.jpg" TargetMode="External"/><Relationship Id="rId7" Type="http://schemas.openxmlformats.org/officeDocument/2006/relationships/hyperlink" Target="https://&#1084;&#1072;-&#1083;&#1077;&#1085;&#1100;-&#1082;&#1072;&#1103;-&#1089;&#1090;&#1088;&#1072;&#1085;&#1072;.&#1088;&#1092;/images/01_s/199/50.jpg" TargetMode="External"/><Relationship Id="rId12" Type="http://schemas.openxmlformats.org/officeDocument/2006/relationships/hyperlink" Target="https://i.pinimg.com/736x/a1/16/d6/a116d6b6eb51aa05c7ebf86f3586e589.jpg" TargetMode="External"/><Relationship Id="rId17" Type="http://schemas.openxmlformats.org/officeDocument/2006/relationships/hyperlink" Target="https://img.razrisyika.ru/img/49/1200/195306-kreativnaya-bukva-n-raskraska-dlya-detey.jpg" TargetMode="External"/><Relationship Id="rId2" Type="http://schemas.openxmlformats.org/officeDocument/2006/relationships/hyperlink" Target="https://s3.eu-north-1.amazonaws.com/edu-sites.ru/irina_orbita_920/articles/6537863ae47f6.jpg" TargetMode="External"/><Relationship Id="rId16" Type="http://schemas.openxmlformats.org/officeDocument/2006/relationships/hyperlink" Target="https://img.razrisyika.ru/img/49/195341-bukva-n-dlya-detey-1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.razrisyika.ru/img/182/724730-bukva-n-dlya-doshkolnikov-17.jpg" TargetMode="External"/><Relationship Id="rId11" Type="http://schemas.openxmlformats.org/officeDocument/2006/relationships/hyperlink" Target="https://raskraskirus.ru/wp-content/uploads/1/4/0/140d1b63dda34a42316d4c7dddc30430.jpeg" TargetMode="External"/><Relationship Id="rId5" Type="http://schemas.openxmlformats.org/officeDocument/2006/relationships/hyperlink" Target="https://tse3.mm.bing.net/th?id=OIP.P5jJKPO2M8f3WgG09cjQIwHaKr&amp;pid=15.1" TargetMode="External"/><Relationship Id="rId15" Type="http://schemas.openxmlformats.org/officeDocument/2006/relationships/hyperlink" Target="https://raskraskirus.ru/wp-content/uploads/9/b/a/9ba34779bf62abfafc6ca93f4d662187.png" TargetMode="External"/><Relationship Id="rId10" Type="http://schemas.openxmlformats.org/officeDocument/2006/relationships/hyperlink" Target="https://img.razrisyika.ru/img/187/1200/746295-raskraska-sumasshedshie-slogi-dlya-samy-malenkih.jpg" TargetMode="External"/><Relationship Id="rId4" Type="http://schemas.openxmlformats.org/officeDocument/2006/relationships/hyperlink" Target="https://&#1084;&#1072;-&#1083;&#1077;&#1085;&#1100;-&#1082;&#1072;&#1103;-&#1089;&#1090;&#1088;&#1072;&#1085;&#1072;.&#1088;&#1092;/images/01_s/181/70.jpg" TargetMode="External"/><Relationship Id="rId9" Type="http://schemas.openxmlformats.org/officeDocument/2006/relationships/hyperlink" Target="https://raskraskirus.ru/wp-content/uploads/f/c/0/fc0adb3f4ac8c07011c98c667f11dbb5.jpeg" TargetMode="External"/><Relationship Id="rId14" Type="http://schemas.openxmlformats.org/officeDocument/2006/relationships/hyperlink" Target="https://img-fotki.yandex.ru/get/5630/102699435.86d/0_a1400_cd563ac3_XXX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878" y="692696"/>
            <a:ext cx="567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Звук и б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уква 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Картотека заданий </a:t>
            </a:r>
          </a:p>
          <a:p>
            <a:pPr algn="ctr"/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занятиям по обучению грамоте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6012577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Автор-составитель учитель-логопед </a:t>
            </a:r>
            <a:r>
              <a:rPr lang="ru-RU" sz="1600" dirty="0" err="1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Нижегородова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Николаевна</a:t>
            </a:r>
            <a:endParaRPr lang="ru-RU" sz="1600" dirty="0">
              <a:solidFill>
                <a:srgbClr val="008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7704" y="116632"/>
            <a:ext cx="50405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 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Иркутска детский сад №83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img.razrisyika.ru/img/49/195341-bukva-n-dlya-detey-11.jpg">
            <a:extLst>
              <a:ext uri="{FF2B5EF4-FFF2-40B4-BE49-F238E27FC236}">
                <a16:creationId xmlns:a16="http://schemas.microsoft.com/office/drawing/2014/main" id="{6674C3E9-39B2-EA51-4D0F-24498A90D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7009" t="20250"/>
          <a:stretch/>
        </p:blipFill>
        <p:spPr bwMode="auto">
          <a:xfrm>
            <a:off x="4788024" y="2114845"/>
            <a:ext cx="4058525" cy="3970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eu-north-1.amazonaws.com/edu-sites.ru/irina_orbita_920/articles/6537863ae47f6.jpg"/>
          <p:cNvPicPr>
            <a:picLocks noChangeAspect="1" noChangeArrowheads="1"/>
          </p:cNvPicPr>
          <p:nvPr/>
        </p:nvPicPr>
        <p:blipFill>
          <a:blip r:embed="rId2" cstate="print"/>
          <a:srcRect l="10818" t="36914" r="9513" b="26911"/>
          <a:stretch>
            <a:fillRect/>
          </a:stretch>
        </p:blipFill>
        <p:spPr bwMode="auto">
          <a:xfrm>
            <a:off x="3274709" y="169260"/>
            <a:ext cx="5688632" cy="30298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30" name="AutoShape 6" descr="https://deti-karusel.ru/wp-content/uploads/8/a/5/8a557e28ffff39ea11f8750affe93d1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10385" t="21277" r="29523" b="18500"/>
          <a:stretch/>
        </p:blipFill>
        <p:spPr bwMode="auto">
          <a:xfrm>
            <a:off x="3274709" y="3491226"/>
            <a:ext cx="5653267" cy="31853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DB96E4-1A30-391F-FE6D-290A9DAC0802}"/>
              </a:ext>
            </a:extLst>
          </p:cNvPr>
          <p:cNvSpPr txBox="1"/>
          <p:nvPr/>
        </p:nvSpPr>
        <p:spPr>
          <a:xfrm>
            <a:off x="178901" y="178794"/>
            <a:ext cx="2736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определение позиции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 в словах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B96E4-1A30-391F-FE6D-290A9DAC0802}"/>
              </a:ext>
            </a:extLst>
          </p:cNvPr>
          <p:cNvSpPr txBox="1"/>
          <p:nvPr/>
        </p:nvSpPr>
        <p:spPr>
          <a:xfrm>
            <a:off x="4490120" y="62934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определение позиции звука в словах</a:t>
            </a:r>
          </a:p>
        </p:txBody>
      </p:sp>
      <p:pic>
        <p:nvPicPr>
          <p:cNvPr id="3" name="Picture 2" descr="https://i.pinimg.com/736x/a1/16/d6/a116d6b6eb51aa05c7ebf86f3586e589.jpg">
            <a:extLst>
              <a:ext uri="{FF2B5EF4-FFF2-40B4-BE49-F238E27FC236}">
                <a16:creationId xmlns:a16="http://schemas.microsoft.com/office/drawing/2014/main" id="{D580B810-270A-E5BB-9CC1-6F84DC533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3407802" cy="3945632"/>
          </a:xfrm>
          <a:prstGeom prst="rect">
            <a:avLst/>
          </a:prstGeom>
          <a:noFill/>
        </p:spPr>
      </p:pic>
      <p:pic>
        <p:nvPicPr>
          <p:cNvPr id="4" name="Picture 2" descr="https://fs.znanio.ru/d5af0e/0d/7f/0b9dfb28c57083aa40b1dccae54cd59de9.jpg"/>
          <p:cNvPicPr>
            <a:picLocks noChangeAspect="1" noChangeArrowheads="1"/>
          </p:cNvPicPr>
          <p:nvPr/>
        </p:nvPicPr>
        <p:blipFill>
          <a:blip r:embed="rId3" cstate="print"/>
          <a:srcRect l="5559" t="29243" b="9021"/>
          <a:stretch>
            <a:fillRect/>
          </a:stretch>
        </p:blipFill>
        <p:spPr bwMode="auto">
          <a:xfrm>
            <a:off x="3627816" y="3717032"/>
            <a:ext cx="540868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736x/90/b8/86/90b886d51829156b320f87abd18c1e1e.jpg">
            <a:extLst>
              <a:ext uri="{FF2B5EF4-FFF2-40B4-BE49-F238E27FC236}">
                <a16:creationId xmlns:a16="http://schemas.microsoft.com/office/drawing/2014/main" id="{E31BF88F-9BC8-3AC3-0AA6-8F8C84B9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518" t="55754" r="6181" b="7391"/>
          <a:stretch>
            <a:fillRect/>
          </a:stretch>
        </p:blipFill>
        <p:spPr bwMode="auto">
          <a:xfrm>
            <a:off x="3266624" y="2924944"/>
            <a:ext cx="5265816" cy="331236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051C7-3D87-386A-44AC-BC4AE802D388}"/>
              </a:ext>
            </a:extLst>
          </p:cNvPr>
          <p:cNvSpPr txBox="1"/>
          <p:nvPr/>
        </p:nvSpPr>
        <p:spPr>
          <a:xfrm>
            <a:off x="107504" y="22069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слова</a:t>
            </a:r>
          </a:p>
        </p:txBody>
      </p:sp>
    </p:spTree>
    <p:extLst>
      <p:ext uri="{BB962C8B-B14F-4D97-AF65-F5344CB8AC3E}">
        <p14:creationId xmlns:p14="http://schemas.microsoft.com/office/powerpoint/2010/main" val="16657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736x/90/b8/86/90b886d51829156b320f87abd18c1e1e.jpg"/>
          <p:cNvPicPr>
            <a:picLocks noChangeAspect="1" noChangeArrowheads="1"/>
          </p:cNvPicPr>
          <p:nvPr/>
        </p:nvPicPr>
        <p:blipFill>
          <a:blip r:embed="rId2" cstate="print"/>
          <a:srcRect t="1890" r="3462" b="72595"/>
          <a:stretch>
            <a:fillRect/>
          </a:stretch>
        </p:blipFill>
        <p:spPr bwMode="auto">
          <a:xfrm>
            <a:off x="323528" y="764704"/>
            <a:ext cx="5112568" cy="194421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07A36-C5D8-4F1D-2F73-48C2D702EA7C}"/>
              </a:ext>
            </a:extLst>
          </p:cNvPr>
          <p:cNvSpPr txBox="1"/>
          <p:nvPr/>
        </p:nvSpPr>
        <p:spPr>
          <a:xfrm>
            <a:off x="107504" y="22069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g.razrisyika.ru/img/49/195341-bukva-n-dlya-detey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658925" cy="497830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EFE46-B810-74E9-724D-B2CE5F3066B8}"/>
              </a:ext>
            </a:extLst>
          </p:cNvPr>
          <p:cNvSpPr txBox="1"/>
          <p:nvPr/>
        </p:nvSpPr>
        <p:spPr>
          <a:xfrm>
            <a:off x="107504" y="22069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g-fotki.yandex.ru/get/5630/102699435.86d/0_a1400_cd563ac3_XXXL.jpg"/>
          <p:cNvPicPr>
            <a:picLocks noChangeAspect="1" noChangeArrowheads="1"/>
          </p:cNvPicPr>
          <p:nvPr/>
        </p:nvPicPr>
        <p:blipFill rotWithShape="1">
          <a:blip r:embed="rId2" cstate="print"/>
          <a:srcRect l="7136" t="12083" r="8682" b="7126"/>
          <a:stretch/>
        </p:blipFill>
        <p:spPr bwMode="auto">
          <a:xfrm>
            <a:off x="323528" y="1340768"/>
            <a:ext cx="3816424" cy="51125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7652" name="Picture 4" descr="https://raskraskirus.ru/wp-content/uploads/9/b/a/9ba34779bf62abfafc6ca93f4d662187.png"/>
          <p:cNvPicPr>
            <a:picLocks noChangeAspect="1" noChangeArrowheads="1"/>
          </p:cNvPicPr>
          <p:nvPr/>
        </p:nvPicPr>
        <p:blipFill rotWithShape="1">
          <a:blip r:embed="rId3" cstate="print"/>
          <a:srcRect t="8255" b="52179"/>
          <a:stretch/>
        </p:blipFill>
        <p:spPr bwMode="auto">
          <a:xfrm>
            <a:off x="4427984" y="4149080"/>
            <a:ext cx="4392488" cy="2283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487E8-AC4D-C020-6111-3CA57C5CFC25}"/>
              </a:ext>
            </a:extLst>
          </p:cNvPr>
          <p:cNvSpPr txBox="1"/>
          <p:nvPr/>
        </p:nvSpPr>
        <p:spPr>
          <a:xfrm>
            <a:off x="323528" y="18864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Н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Печатаем букву Н</a:t>
            </a:r>
          </a:p>
          <a:p>
            <a:endParaRPr lang="ru-RU" sz="1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Обводим рисунки по контуру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.razrisyika.ru/img/182/724730-bukva-n-dlya-doshkolnikov-17.jpg"/>
          <p:cNvPicPr>
            <a:picLocks noChangeAspect="1" noChangeArrowheads="1"/>
          </p:cNvPicPr>
          <p:nvPr/>
        </p:nvPicPr>
        <p:blipFill>
          <a:blip r:embed="rId2" cstate="print"/>
          <a:srcRect l="4118" t="6132" r="1985" b="4958"/>
          <a:stretch>
            <a:fillRect/>
          </a:stretch>
        </p:blipFill>
        <p:spPr bwMode="auto">
          <a:xfrm>
            <a:off x="611560" y="1700808"/>
            <a:ext cx="8208912" cy="417646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5E6E8-B9CA-1083-6F07-F172AFFB061D}"/>
              </a:ext>
            </a:extLst>
          </p:cNvPr>
          <p:cNvSpPr txBox="1"/>
          <p:nvPr/>
        </p:nvSpPr>
        <p:spPr>
          <a:xfrm>
            <a:off x="323528" y="55657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Раскраска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кусочки , на которых напечатана буква Н.</a:t>
            </a:r>
          </a:p>
          <a:p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спрятался?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70044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https://s3.eu-north-1.amazonaws.com/edu-sites.ru/irina_orbita_920/articles/6537863ae47f6.jpg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https://i.pinimg.com/736x/90/b8/86/90b886d51829156b320f87abd18c1e1e.jpg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-лень-кая-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страна.рф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images/01_s/181/70.jpg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https://tse3.mm.bing.net/th?id=OIP.P5jJKPO2M8f3WgG09cjQIwHaKr&amp;pid=15.1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https://img.razrisyika.ru/img/182/724730-bukva-n-dlya-doshkolnikov-17.jpg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раскрась картинку по буквам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-лень-кая-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страна.рф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images/01_s/199/50.jpg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https://fs.znanio.ru/d5af0e/0d/7f/0b9dfb28c57083aa40b1dccae54cd59de9.jpg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https://raskraskirus.ru/wp-content/uploads/f/c/0/fc0adb3f4ac8c07011c98c667f11dbb5.jpeg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https://img.razrisyika.ru/img/187/1200/746295-raskraska-sumasshedshie-slogi-dlya-samy-malenkih.jpg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https://raskraskirus.ru/wp-content/uploads/1/4/0/140d1b63dda34a42316d4c7dddc30430.jpeg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https://i.pinimg.com/736x/a1/16/d6/a116d6b6eb51aa05c7ebf86f3586e589.jpg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https://fs.znanio.ru/d5af0e/b9/45/667dbe1398d2a84a35e2a7572e5b9d8014.jpg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https://img-fotki.yandex.ru/get/5630/102699435.86d/0_a1400_cd563ac3_XXXL.jpg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https://raskraskirus.ru/wp-content/uploads/9/b/a/9ba34779bf62abfafc6ca93f4d662187.png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https://img.razrisyika.ru/img/49/195341-bukva-n-dlya-detey-11.jpg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https://img.razrisyika.ru/img/49/1200/195306-kreativnaya-bukva-n-raskraska-dlya-detey.jpg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3D20B-66F0-FA2D-690B-486A9A96F790}"/>
              </a:ext>
            </a:extLst>
          </p:cNvPr>
          <p:cNvSpPr txBox="1"/>
          <p:nvPr/>
        </p:nvSpPr>
        <p:spPr>
          <a:xfrm>
            <a:off x="323528" y="18864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337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Asus</cp:lastModifiedBy>
  <cp:revision>18</cp:revision>
  <dcterms:created xsi:type="dcterms:W3CDTF">2024-01-17T11:41:26Z</dcterms:created>
  <dcterms:modified xsi:type="dcterms:W3CDTF">2024-02-14T00:04:11Z</dcterms:modified>
</cp:coreProperties>
</file>