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0" r:id="rId4"/>
    <p:sldId id="267" r:id="rId5"/>
    <p:sldId id="259" r:id="rId6"/>
    <p:sldId id="269" r:id="rId7"/>
    <p:sldId id="258" r:id="rId8"/>
    <p:sldId id="263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12C48-A345-4AA9-81EF-EF75088C43D6}" type="datetimeFigureOut">
              <a:rPr lang="ru-RU" smtClean="0"/>
              <a:pPr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7D9FB-73CE-4941-8CB5-3FC4D0113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hcenter-irk.info/foto/vstrecha-u-vampilova-pamyati-velikogo-dramaturga" TargetMode="External"/><Relationship Id="rId4" Type="http://schemas.openxmlformats.org/officeDocument/2006/relationships/hyperlink" Target="https://irkutsk.bezformata.com/listnews/prazdnik-pervomajskogo-mikrorajon/7764480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rostim.com/wp-content/uploads/2021/03/image121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908720"/>
            <a:ext cx="7776864" cy="23083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Прогулка по</a:t>
            </a:r>
          </a:p>
          <a:p>
            <a:pPr algn="ctr"/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микрорайону </a:t>
            </a:r>
          </a:p>
          <a:p>
            <a:pPr algn="ctr"/>
            <a:r>
              <a:rPr lang="ru-RU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ПЕРВОМАЙСКИЙ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4077072"/>
            <a:ext cx="38164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Иркутск -2021</a:t>
            </a:r>
            <a:endParaRPr lang="ru-RU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949280"/>
            <a:ext cx="777686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Презентацию подготовила: воспитатель Файзулина А.В.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3768" y="260648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МБДОУ г.Иркутска детский сад №83</a:t>
            </a:r>
          </a:p>
        </p:txBody>
      </p:sp>
      <p:sp>
        <p:nvSpPr>
          <p:cNvPr id="9" name="Овал 8"/>
          <p:cNvSpPr/>
          <p:nvPr/>
        </p:nvSpPr>
        <p:spPr>
          <a:xfrm>
            <a:off x="8316416" y="188640"/>
            <a:ext cx="648072" cy="603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6+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_20210428_081458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520" y="980728"/>
            <a:ext cx="2522530" cy="31655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4" name="Рисунок 3" descr="IMG_20210428_081950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19872" y="3645024"/>
            <a:ext cx="2520280" cy="29969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1979712" y="332656"/>
            <a:ext cx="496855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25E1E"/>
                </a:solidFill>
              </a:rPr>
              <a:t>Фотографии микрорайона Первомайский</a:t>
            </a:r>
          </a:p>
        </p:txBody>
      </p:sp>
      <p:pic>
        <p:nvPicPr>
          <p:cNvPr id="7" name="Рисунок 6" descr="IMG_20210425_193743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19872" y="908720"/>
            <a:ext cx="5040560" cy="251203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9" name="Рисунок 8" descr="IMG_20210427_092304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4437112"/>
            <a:ext cx="2880320" cy="2160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1" name="Рисунок 10" descr="IMG_20210428_082606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184" y="3645024"/>
            <a:ext cx="2268252" cy="30243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Рисунок 1" descr="IMG_20210428_08080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536" y="1052736"/>
            <a:ext cx="4176464" cy="4608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5148064" y="1052736"/>
            <a:ext cx="3744416" cy="36933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Источники информации:</a:t>
            </a:r>
          </a:p>
          <a:p>
            <a:r>
              <a:rPr lang="ru-RU" dirty="0"/>
              <a:t>1.</a:t>
            </a:r>
            <a:r>
              <a:rPr lang="ru-RU" u="sng" dirty="0">
                <a:hlinkClick r:id="rId4"/>
              </a:rPr>
              <a:t>https://irkutsk.bezformata.com/listnews/prazdnik-pervomajskogo-mikrorajon/77644807/</a:t>
            </a:r>
            <a:endParaRPr lang="ru-RU" u="sng" dirty="0"/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>
                <a:hlinkClick r:id="rId5"/>
              </a:rPr>
              <a:t>https://hcenter-irk.info/foto/vstrecha-u-vampilova-pamyati-velikogo-dramaturga</a:t>
            </a:r>
            <a:endParaRPr lang="ru-RU" dirty="0"/>
          </a:p>
          <a:p>
            <a:endParaRPr lang="ru-RU" dirty="0"/>
          </a:p>
          <a:p>
            <a:r>
              <a:rPr lang="ru-RU" dirty="0"/>
              <a:t>3.</a:t>
            </a:r>
            <a:r>
              <a:rPr lang="en-US" dirty="0"/>
              <a:t>http://wiki.irkutsk.ru/index.php</a:t>
            </a:r>
            <a:endParaRPr lang="ru-RU" dirty="0"/>
          </a:p>
          <a:p>
            <a:endParaRPr lang="ru-RU" dirty="0"/>
          </a:p>
          <a:p>
            <a:r>
              <a:rPr lang="ru-RU" dirty="0"/>
              <a:t>4.</a:t>
            </a:r>
            <a:r>
              <a:rPr lang="en-US" dirty="0"/>
              <a:t>https://ru.wikipedia.org</a:t>
            </a:r>
            <a:r>
              <a:rPr lang="en-US"/>
              <a:t>/wiki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95536" y="4158952"/>
            <a:ext cx="8568952" cy="224676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rgbClr val="025E1E"/>
                </a:solidFill>
                <a:ea typeface="Calibri" pitchFamily="34" charset="0"/>
                <a:cs typeface="Arial" pitchFamily="34" charset="0"/>
              </a:rPr>
              <a:t>Микрорайон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Первомайский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один из самых молодых микрорайонов города. Относится к Свердловскому округу города Иркутска.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solidFill>
                <a:srgbClr val="025E1E"/>
              </a:solidFill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Проект застройки местными архитекторами осуществлялся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с 1970 года по 1990 г.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>
              <a:ln>
                <a:noFill/>
              </a:ln>
              <a:solidFill>
                <a:srgbClr val="025E1E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25E1E"/>
                </a:solidFill>
              </a:rPr>
              <a:t>Сейчас здесь проживает около </a:t>
            </a:r>
            <a:r>
              <a:rPr lang="ru-RU" sz="2000" b="1" dirty="0">
                <a:solidFill>
                  <a:srgbClr val="025E1E"/>
                </a:solidFill>
              </a:rPr>
              <a:t>30 тысяч </a:t>
            </a:r>
            <a:r>
              <a:rPr lang="ru-RU" sz="2000" dirty="0">
                <a:solidFill>
                  <a:srgbClr val="025E1E"/>
                </a:solidFill>
              </a:rPr>
              <a:t>человек.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rgbClr val="025E1E"/>
              </a:solidFill>
              <a:effectLst/>
              <a:cs typeface="Arial" pitchFamily="34" charset="0"/>
            </a:endParaRPr>
          </a:p>
        </p:txBody>
      </p:sp>
      <p:pic>
        <p:nvPicPr>
          <p:cNvPr id="4" name="Рисунок 3" descr="IMG_20210427_09131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35696" y="332656"/>
            <a:ext cx="5616624" cy="34723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" name="Рисунок 1" descr="гимн Первомайского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536" y="908720"/>
            <a:ext cx="4515966" cy="51571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5220072" y="2492896"/>
            <a:ext cx="3528392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У микрорайона есть свой гимн. Музыку и слова написала поэтесса, член Иркутского областного Союза писателей России </a:t>
            </a:r>
            <a:r>
              <a:rPr lang="ru-RU" sz="2000" b="1" dirty="0">
                <a:solidFill>
                  <a:srgbClr val="025E1E"/>
                </a:solidFill>
              </a:rPr>
              <a:t>Кригер Нина Анатольевна.</a:t>
            </a:r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4077072"/>
            <a:ext cx="7992888" cy="25545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Микрорайон Первомайский называют самым литературным микрорайоном Иркутска. </a:t>
            </a:r>
          </a:p>
          <a:p>
            <a:r>
              <a:rPr lang="ru-RU" sz="2000" dirty="0">
                <a:solidFill>
                  <a:srgbClr val="025E1E"/>
                </a:solidFill>
              </a:rPr>
              <a:t>Здесь есть улицы Бажова, Афанасьева, </a:t>
            </a:r>
            <a:r>
              <a:rPr lang="ru-RU" sz="2000" dirty="0" err="1">
                <a:solidFill>
                  <a:srgbClr val="025E1E"/>
                </a:solidFill>
              </a:rPr>
              <a:t>Мамина-Сибиряка</a:t>
            </a:r>
            <a:r>
              <a:rPr lang="ru-RU" sz="2000" dirty="0">
                <a:solidFill>
                  <a:srgbClr val="025E1E"/>
                </a:solidFill>
              </a:rPr>
              <a:t>, Вампилова.</a:t>
            </a:r>
          </a:p>
          <a:p>
            <a:endParaRPr lang="ru-RU" sz="2000" dirty="0">
              <a:solidFill>
                <a:srgbClr val="025E1E"/>
              </a:solidFill>
            </a:endParaRPr>
          </a:p>
          <a:p>
            <a:r>
              <a:rPr lang="ru-RU" sz="2000" dirty="0">
                <a:solidFill>
                  <a:srgbClr val="025E1E"/>
                </a:solidFill>
              </a:rPr>
              <a:t>Улица Вампилова, является центральной улицей микрорайона. Она названа в честь талантливого драматурга Александра Валентиновича Вампилова, который родился в Иркутской области.</a:t>
            </a:r>
          </a:p>
          <a:p>
            <a:endParaRPr lang="ru-RU" sz="2000" dirty="0">
              <a:solidFill>
                <a:srgbClr val="025E1E"/>
              </a:solidFill>
            </a:endParaRPr>
          </a:p>
        </p:txBody>
      </p:sp>
      <p:pic>
        <p:nvPicPr>
          <p:cNvPr id="8" name="Рисунок 7" descr="дом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23728" y="332656"/>
            <a:ext cx="5177361" cy="35283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4941168"/>
            <a:ext cx="468052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25E1E"/>
                </a:solidFill>
              </a:rPr>
              <a:t>Так же в </a:t>
            </a:r>
            <a:r>
              <a:rPr lang="ru-RU" b="1" dirty="0">
                <a:solidFill>
                  <a:srgbClr val="025E1E"/>
                </a:solidFill>
              </a:rPr>
              <a:t>2017 </a:t>
            </a:r>
            <a:r>
              <a:rPr lang="ru-RU" dirty="0">
                <a:solidFill>
                  <a:srgbClr val="025E1E"/>
                </a:solidFill>
              </a:rPr>
              <a:t>году в микрорайоне появился сквер имени Александра Вампилова.</a:t>
            </a:r>
          </a:p>
          <a:p>
            <a:r>
              <a:rPr lang="ru-RU" dirty="0">
                <a:solidFill>
                  <a:srgbClr val="025E1E"/>
                </a:solidFill>
              </a:rPr>
              <a:t>Здесь есть места отдыха, прекрасная детская площадка. Ярким элементом сквера стала стена с графическим изображением портрета А.В. Вампилова и эпизодами из его пьес.</a:t>
            </a:r>
          </a:p>
        </p:txBody>
      </p:sp>
      <p:pic>
        <p:nvPicPr>
          <p:cNvPr id="7" name="Рисунок 6" descr="сквер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836712"/>
            <a:ext cx="3966424" cy="17662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8" name="Рисунок 7" descr="сквер1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780928"/>
            <a:ext cx="4032448" cy="19411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0" name="TextBox 9"/>
          <p:cNvSpPr txBox="1"/>
          <p:nvPr/>
        </p:nvSpPr>
        <p:spPr>
          <a:xfrm>
            <a:off x="1259632" y="332656"/>
            <a:ext cx="2160240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Было до 2017 года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4128" y="332656"/>
            <a:ext cx="259228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Стало после 2017 года</a:t>
            </a:r>
          </a:p>
        </p:txBody>
      </p:sp>
      <p:pic>
        <p:nvPicPr>
          <p:cNvPr id="13" name="Рисунок 12" descr="IMG_20210428_083928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4725144"/>
            <a:ext cx="1656184" cy="12421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4" name="Рисунок 13" descr="IMG_20210428_08393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20072" y="836712"/>
            <a:ext cx="3456384" cy="18077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5" name="Рисунок 14" descr="IMG_20210428_084011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20072" y="2780928"/>
            <a:ext cx="3528392" cy="17521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6" name="Рисунок 15" descr="IMG_20210428_084104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0694" y="4725144"/>
            <a:ext cx="1656184" cy="12421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7" name="TextBox 16"/>
          <p:cNvSpPr txBox="1"/>
          <p:nvPr/>
        </p:nvSpPr>
        <p:spPr>
          <a:xfrm>
            <a:off x="5868144" y="6165304"/>
            <a:ext cx="2592288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Художник Сергей </a:t>
            </a:r>
            <a:r>
              <a:rPr lang="ru-RU" b="1" dirty="0" err="1"/>
              <a:t>Пнев</a:t>
            </a:r>
            <a:endParaRPr lang="ru-RU" b="1" dirty="0"/>
          </a:p>
        </p:txBody>
      </p:sp>
    </p:spTree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MG_20210312_16065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1" y="1106742"/>
            <a:ext cx="4752528" cy="356439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8" name="TextBox 7"/>
          <p:cNvSpPr txBox="1"/>
          <p:nvPr/>
        </p:nvSpPr>
        <p:spPr>
          <a:xfrm>
            <a:off x="827584" y="188640"/>
            <a:ext cx="777686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На сквере имени Александра Вампилова часто проводят праздники для жителей микрорайона.</a:t>
            </a:r>
          </a:p>
        </p:txBody>
      </p:sp>
      <p:pic>
        <p:nvPicPr>
          <p:cNvPr id="3" name="Рисунок 2" descr="IMG_20210312_151658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3284984"/>
            <a:ext cx="4379979" cy="32849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0" name="TextBox 9"/>
          <p:cNvSpPr txBox="1"/>
          <p:nvPr/>
        </p:nvSpPr>
        <p:spPr>
          <a:xfrm>
            <a:off x="251520" y="5373216"/>
            <a:ext cx="4032448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/>
              <a:t>Праздник Масленицы в 2021 году.</a:t>
            </a:r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707904" y="2348880"/>
            <a:ext cx="4824536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Одной из достопримечательностью микрорайона является ручей </a:t>
            </a:r>
            <a:r>
              <a:rPr kumimoji="0" lang="ru-RU" sz="2000" b="0" i="0" u="none" strike="noStrike" cap="none" normalizeH="0" baseline="0" dirty="0" err="1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Демьяновка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25E1E"/>
                </a:solidFill>
                <a:effectLst/>
                <a:ea typeface="Calibri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rgbClr val="025E1E"/>
              </a:solidFill>
              <a:effectLst/>
              <a:cs typeface="Arial" pitchFamily="34" charset="0"/>
            </a:endParaRPr>
          </a:p>
        </p:txBody>
      </p:sp>
      <p:pic>
        <p:nvPicPr>
          <p:cNvPr id="4" name="Рисунок 3" descr="IMG_20210303_14505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184" y="260648"/>
            <a:ext cx="2520280" cy="18902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5" name="Рисунок 4" descr="aVC5KYSaCbw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6016" y="3429000"/>
            <a:ext cx="2640968" cy="195321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467544" y="3501008"/>
            <a:ext cx="3168352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Здесь обитают дикие утки.</a:t>
            </a:r>
          </a:p>
        </p:txBody>
      </p:sp>
      <p:pic>
        <p:nvPicPr>
          <p:cNvPr id="10" name="Рисунок 9" descr="IMG_20210428_084440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332656"/>
            <a:ext cx="2163339" cy="28844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1" name="Рисунок 10" descr="IMG_20210428_084540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64" y="260648"/>
            <a:ext cx="2520280" cy="18902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12" name="TextBox 11"/>
          <p:cNvSpPr txBox="1"/>
          <p:nvPr/>
        </p:nvSpPr>
        <p:spPr>
          <a:xfrm>
            <a:off x="3563888" y="5661248"/>
            <a:ext cx="532859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Рядом с ручьем есть подземный  родник. Из него жители микрорайона берут воду для питья.</a:t>
            </a:r>
          </a:p>
        </p:txBody>
      </p:sp>
      <p:pic>
        <p:nvPicPr>
          <p:cNvPr id="13" name="Рисунок 12" descr="IMG_20210428_084511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509120"/>
            <a:ext cx="2891813" cy="21688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_20200522_15301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340768"/>
            <a:ext cx="2997814" cy="39970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4" name="TextBox 3"/>
          <p:cNvSpPr txBox="1"/>
          <p:nvPr/>
        </p:nvSpPr>
        <p:spPr>
          <a:xfrm>
            <a:off x="539552" y="404664"/>
            <a:ext cx="820891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Многие жители микрорайона Первомайский  облагораживают территорию возле своих домов.</a:t>
            </a:r>
          </a:p>
        </p:txBody>
      </p:sp>
      <p:pic>
        <p:nvPicPr>
          <p:cNvPr id="9" name="Рисунок 8" descr="IMG_20200725_165648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868144" y="1340768"/>
            <a:ext cx="3024336" cy="37098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2" name="Рисунок 1" descr="IMG_20200522_152919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3861048"/>
            <a:ext cx="3493751" cy="262031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121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5696" y="332656"/>
            <a:ext cx="5616624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25E1E"/>
                </a:solidFill>
              </a:rPr>
              <a:t>Интересные места микрорайона Первомайский</a:t>
            </a:r>
          </a:p>
        </p:txBody>
      </p:sp>
      <p:pic>
        <p:nvPicPr>
          <p:cNvPr id="6" name="Рисунок 5" descr="IMG_20210428_08243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520" y="1052736"/>
            <a:ext cx="3811154" cy="25202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sp>
        <p:nvSpPr>
          <p:cNvPr id="8" name="TextBox 7"/>
          <p:cNvSpPr txBox="1"/>
          <p:nvPr/>
        </p:nvSpPr>
        <p:spPr>
          <a:xfrm>
            <a:off x="4283968" y="1340768"/>
            <a:ext cx="4536504" cy="1631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В здании, где раньше располагалась школа для детей с </a:t>
            </a:r>
            <a:r>
              <a:rPr lang="ru-RU" sz="2000" dirty="0" err="1">
                <a:solidFill>
                  <a:srgbClr val="025E1E"/>
                </a:solidFill>
              </a:rPr>
              <a:t>девиантным</a:t>
            </a:r>
            <a:r>
              <a:rPr lang="ru-RU" sz="2000" dirty="0">
                <a:solidFill>
                  <a:srgbClr val="025E1E"/>
                </a:solidFill>
              </a:rPr>
              <a:t> поведением, сейчас находится Иркутский кадетский корпус имени Павла Скороходова.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4869160"/>
            <a:ext cx="4536504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25E1E"/>
                </a:solidFill>
              </a:rPr>
              <a:t>Рядом с кадетским корпусом находится прекрасная сосновая роща. </a:t>
            </a:r>
          </a:p>
        </p:txBody>
      </p:sp>
      <p:pic>
        <p:nvPicPr>
          <p:cNvPr id="10" name="Рисунок 9" descr="IMG_20210428_082722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3771038"/>
            <a:ext cx="3672408" cy="27543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285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Eugeny</dc:creator>
  <cp:lastModifiedBy>User</cp:lastModifiedBy>
  <cp:revision>81</cp:revision>
  <dcterms:created xsi:type="dcterms:W3CDTF">2021-04-27T04:52:18Z</dcterms:created>
  <dcterms:modified xsi:type="dcterms:W3CDTF">2024-11-08T03:57:47Z</dcterms:modified>
</cp:coreProperties>
</file>