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700" y="-11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98217-F1BC-4519-BCC6-5519CEED3795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4F184-6524-4CA2-B509-9F109091D8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3139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98217-F1BC-4519-BCC6-5519CEED3795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4F184-6524-4CA2-B509-9F109091D8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9101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98217-F1BC-4519-BCC6-5519CEED3795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4F184-6524-4CA2-B509-9F109091D8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3537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98217-F1BC-4519-BCC6-5519CEED3795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4F184-6524-4CA2-B509-9F109091D8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3513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98217-F1BC-4519-BCC6-5519CEED3795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4F184-6524-4CA2-B509-9F109091D8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5262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98217-F1BC-4519-BCC6-5519CEED3795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4F184-6524-4CA2-B509-9F109091D8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0653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98217-F1BC-4519-BCC6-5519CEED3795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4F184-6524-4CA2-B509-9F109091D8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0739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98217-F1BC-4519-BCC6-5519CEED3795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4F184-6524-4CA2-B509-9F109091D8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93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98217-F1BC-4519-BCC6-5519CEED3795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4F184-6524-4CA2-B509-9F109091D8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880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98217-F1BC-4519-BCC6-5519CEED3795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4F184-6524-4CA2-B509-9F109091D8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251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98217-F1BC-4519-BCC6-5519CEED3795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4F184-6524-4CA2-B509-9F109091D8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0007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98217-F1BC-4519-BCC6-5519CEED3795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4F184-6524-4CA2-B509-9F109091D8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4439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7" y="683568"/>
            <a:ext cx="6336705" cy="8208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08720" y="314236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и за что хвалить ребёнка?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2839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8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Арбитражный суд Иркутской области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</cp:revision>
  <dcterms:created xsi:type="dcterms:W3CDTF">2020-11-12T23:32:37Z</dcterms:created>
  <dcterms:modified xsi:type="dcterms:W3CDTF">2020-11-12T23:41:42Z</dcterms:modified>
</cp:coreProperties>
</file>