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00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13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10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53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51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26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65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73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88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25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00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98217-F1BC-4519-BCC6-5519CEED3795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4F184-6524-4CA2-B509-9F109091D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3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7" y="683568"/>
            <a:ext cx="6336705" cy="820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08720" y="31423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 за что хвалить ребёнка?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2839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Арбитражный суд Иркутской области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2020-11-12T23:32:37Z</dcterms:created>
  <dcterms:modified xsi:type="dcterms:W3CDTF">2020-11-12T23:41:42Z</dcterms:modified>
</cp:coreProperties>
</file>