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5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02CE5DE-74B0-4391-9945-282386114ED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2817615-8826-4986-9217-8EADFAE582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4"/>
            <a:ext cx="7543800" cy="1524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nstantia" panose="02030602050306030303" pitchFamily="18" charset="0"/>
              </a:rPr>
              <a:t>Заучивание стихотворения В. Турова «Дедушкин портрет»</a:t>
            </a:r>
            <a:endParaRPr lang="ru-RU" sz="28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Мы помним!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Мы гордимся!</a:t>
            </a:r>
            <a:endParaRPr lang="ru-RU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15416"/>
            <a:ext cx="5832912" cy="3456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570160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Кашина Анастасия Николаевна 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Учитель-логопед МБДОУ г. Иркутска детский сад № 84</a:t>
            </a:r>
          </a:p>
        </p:txBody>
      </p:sp>
    </p:spTree>
    <p:extLst>
      <p:ext uri="{BB962C8B-B14F-4D97-AF65-F5344CB8AC3E}">
        <p14:creationId xmlns:p14="http://schemas.microsoft.com/office/powerpoint/2010/main" val="299000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столе солдатский треугольник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0150"/>
              </p:ext>
            </p:extLst>
          </p:nvPr>
        </p:nvGraphicFramePr>
        <p:xfrm>
          <a:off x="899592" y="44624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r="12128"/>
          <a:stretch/>
        </p:blipFill>
        <p:spPr bwMode="auto">
          <a:xfrm>
            <a:off x="1475656" y="1628800"/>
            <a:ext cx="1246407" cy="116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25637" y="620688"/>
            <a:ext cx="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83" y="692696"/>
            <a:ext cx="1978627" cy="187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6300192" y="1206954"/>
            <a:ext cx="1639745" cy="101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Дедушкино с фронта письмецо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89606"/>
              </p:ext>
            </p:extLst>
          </p:nvPr>
        </p:nvGraphicFramePr>
        <p:xfrm>
          <a:off x="827583" y="44624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76672"/>
            <a:ext cx="16432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8"/>
          <a:stretch/>
        </p:blipFill>
        <p:spPr bwMode="auto">
          <a:xfrm>
            <a:off x="1187624" y="404664"/>
            <a:ext cx="1758633" cy="153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331640" y="1984572"/>
            <a:ext cx="1080120" cy="839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b="7122"/>
          <a:stretch/>
        </p:blipFill>
        <p:spPr bwMode="auto">
          <a:xfrm>
            <a:off x="3635896" y="321799"/>
            <a:ext cx="1896398" cy="228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Ей читать и нынче очень больно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43612"/>
              </p:ext>
            </p:extLst>
          </p:nvPr>
        </p:nvGraphicFramePr>
        <p:xfrm>
          <a:off x="827583" y="44624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432038"/>
            <a:ext cx="7546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59632" y="188640"/>
            <a:ext cx="1512168" cy="264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4634"/>
            <a:ext cx="1080120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95" y="1268760"/>
            <a:ext cx="1324793" cy="16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 bwMode="auto">
          <a:xfrm>
            <a:off x="6012160" y="720754"/>
            <a:ext cx="2019070" cy="15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Смотрим мы на дедушкин портрет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34691"/>
              </p:ext>
            </p:extLst>
          </p:nvPr>
        </p:nvGraphicFramePr>
        <p:xfrm>
          <a:off x="827583" y="44624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1" b="27753"/>
          <a:stretch/>
        </p:blipFill>
        <p:spPr bwMode="auto">
          <a:xfrm>
            <a:off x="899592" y="1196752"/>
            <a:ext cx="2304256" cy="78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1039"/>
            <a:ext cx="2068595" cy="96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1544455" cy="199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47" y="723215"/>
            <a:ext cx="1152128" cy="150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разводим ручками с братишкой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83983"/>
              </p:ext>
            </p:extLst>
          </p:nvPr>
        </p:nvGraphicFramePr>
        <p:xfrm>
          <a:off x="827583" y="116632"/>
          <a:ext cx="7416825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Б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1650876" cy="19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20640" r="7615" b="14059"/>
          <a:stretch/>
        </p:blipFill>
        <p:spPr bwMode="auto">
          <a:xfrm>
            <a:off x="3984771" y="1349444"/>
            <a:ext cx="1098958" cy="11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6"/>
          <a:stretch/>
        </p:blipFill>
        <p:spPr bwMode="auto">
          <a:xfrm>
            <a:off x="6588224" y="630760"/>
            <a:ext cx="964988" cy="19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Ну </a:t>
            </a:r>
            <a:r>
              <a:rPr lang="ru-RU" dirty="0"/>
              <a:t>какой, какой же это дед?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76207"/>
              </p:ext>
            </p:extLst>
          </p:nvPr>
        </p:nvGraphicFramePr>
        <p:xfrm>
          <a:off x="827583" y="44624"/>
          <a:ext cx="7488834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8"/>
                <a:gridCol w="2496278"/>
                <a:gridCol w="2496278"/>
              </a:tblGrid>
              <a:tr h="29523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3800" dirty="0" smtClean="0"/>
                        <a:t>?</a:t>
                      </a:r>
                      <a:endParaRPr lang="ru-RU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0" dirty="0" smtClean="0"/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5680" r="22770"/>
          <a:stretch/>
        </p:blipFill>
        <p:spPr bwMode="auto">
          <a:xfrm>
            <a:off x="6732240" y="548680"/>
            <a:ext cx="820109" cy="21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56176" y="476672"/>
            <a:ext cx="1944216" cy="2088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084168" y="476672"/>
            <a:ext cx="1872208" cy="2172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Он же ведь совсем ещё мальчишка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06739"/>
              </p:ext>
            </p:extLst>
          </p:nvPr>
        </p:nvGraphicFramePr>
        <p:xfrm>
          <a:off x="899592" y="332656"/>
          <a:ext cx="7344816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11500" dirty="0" smtClean="0"/>
                        <a:t>М</a:t>
                      </a:r>
                      <a:endParaRPr lang="ru-RU" sz="1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5501"/>
            <a:ext cx="1800200" cy="23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65" y="874205"/>
            <a:ext cx="12723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331640" y="170229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МБДОУ г. Иркутска детский сад № 84</a:t>
            </a:r>
          </a:p>
          <a:p>
            <a:r>
              <a:rPr lang="ru-RU" dirty="0"/>
              <a:t>Кашина Анастасия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1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20472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Цель: </a:t>
            </a:r>
            <a:r>
              <a:rPr lang="ru-RU" b="1" dirty="0">
                <a:solidFill>
                  <a:srgbClr val="C00000"/>
                </a:solidFill>
              </a:rPr>
              <a:t>Пополнить словарь детей по лексической теме: «День Победы», </a:t>
            </a:r>
            <a:r>
              <a:rPr lang="ru-RU" b="1" dirty="0">
                <a:solidFill>
                  <a:schemeClr val="accent1"/>
                </a:solidFill>
              </a:rPr>
              <a:t>ф</a:t>
            </a:r>
            <a:r>
              <a:rPr lang="ru-RU" b="1" dirty="0" smtClean="0">
                <a:solidFill>
                  <a:schemeClr val="accent1"/>
                </a:solidFill>
              </a:rPr>
              <a:t>ормировать </a:t>
            </a:r>
            <a:r>
              <a:rPr lang="ru-RU" b="1" dirty="0">
                <a:solidFill>
                  <a:schemeClr val="accent1"/>
                </a:solidFill>
              </a:rPr>
              <a:t>умение </a:t>
            </a:r>
            <a:r>
              <a:rPr lang="ru-RU" b="1" dirty="0" smtClean="0">
                <a:solidFill>
                  <a:schemeClr val="accent1"/>
                </a:solidFill>
              </a:rPr>
              <a:t>пользоваться</a:t>
            </a:r>
            <a:r>
              <a:rPr lang="ru-RU" b="1" dirty="0">
                <a:solidFill>
                  <a:schemeClr val="accent1"/>
                </a:solidFill>
              </a:rPr>
              <a:t> </a:t>
            </a:r>
            <a:r>
              <a:rPr lang="ru-RU" b="1" dirty="0" err="1" smtClean="0">
                <a:solidFill>
                  <a:schemeClr val="accent1"/>
                </a:solidFill>
              </a:rPr>
              <a:t>мнемодорожками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при заучивании стихотворений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П</a:t>
            </a:r>
            <a:r>
              <a:rPr lang="ru-RU" b="1" dirty="0" smtClean="0">
                <a:solidFill>
                  <a:schemeClr val="accent1"/>
                </a:solidFill>
              </a:rPr>
              <a:t>родолжать </a:t>
            </a:r>
            <a:r>
              <a:rPr lang="ru-RU" b="1" dirty="0">
                <a:solidFill>
                  <a:schemeClr val="accent1"/>
                </a:solidFill>
              </a:rPr>
              <a:t>учить детей внимательно слушать художественное произведение;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О</a:t>
            </a:r>
            <a:r>
              <a:rPr lang="ru-RU" b="1" dirty="0" smtClean="0">
                <a:solidFill>
                  <a:schemeClr val="accent1"/>
                </a:solidFill>
              </a:rPr>
              <a:t>твечать </a:t>
            </a:r>
            <a:r>
              <a:rPr lang="ru-RU" b="1" dirty="0">
                <a:solidFill>
                  <a:schemeClr val="accent1"/>
                </a:solidFill>
              </a:rPr>
              <a:t>на вопросы </a:t>
            </a:r>
            <a:r>
              <a:rPr lang="ru-RU" b="1" dirty="0" smtClean="0">
                <a:solidFill>
                  <a:schemeClr val="accent1"/>
                </a:solidFill>
              </a:rPr>
              <a:t>взрослого полным предложением;</a:t>
            </a:r>
            <a:endParaRPr lang="ru-RU" b="1" dirty="0">
              <a:solidFill>
                <a:schemeClr val="accent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С</a:t>
            </a:r>
            <a:r>
              <a:rPr lang="ru-RU" b="1" dirty="0" smtClean="0">
                <a:solidFill>
                  <a:schemeClr val="accent1"/>
                </a:solidFill>
              </a:rPr>
              <a:t>амостоятельно </a:t>
            </a:r>
            <a:r>
              <a:rPr lang="ru-RU" b="1" dirty="0">
                <a:solidFill>
                  <a:schemeClr val="accent1"/>
                </a:solidFill>
              </a:rPr>
              <a:t>задавать вопросы;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З</a:t>
            </a:r>
            <a:r>
              <a:rPr lang="ru-RU" b="1" dirty="0" smtClean="0">
                <a:solidFill>
                  <a:schemeClr val="accent1"/>
                </a:solidFill>
              </a:rPr>
              <a:t>акреплять </a:t>
            </a:r>
            <a:r>
              <a:rPr lang="ru-RU" b="1" dirty="0">
                <a:solidFill>
                  <a:schemeClr val="accent1"/>
                </a:solidFill>
              </a:rPr>
              <a:t>умение запоминать стихотворение с помощью </a:t>
            </a:r>
            <a:r>
              <a:rPr lang="ru-RU" b="1" dirty="0" err="1" smtClean="0">
                <a:solidFill>
                  <a:schemeClr val="accent1"/>
                </a:solidFill>
              </a:rPr>
              <a:t>мнемодорожки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  <a:endParaRPr lang="ru-RU" b="1" dirty="0">
              <a:solidFill>
                <a:schemeClr val="accent1"/>
              </a:solidFill>
            </a:endParaRPr>
          </a:p>
          <a:p>
            <a:pPr algn="just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0137" l="0" r="99705">
                        <a14:foregroundMark x1="46677" y1="16797" x2="36484" y2="23438"/>
                        <a14:foregroundMark x1="34712" y1="26465" x2="30724" y2="37402"/>
                        <a14:foregroundMark x1="28360" y1="40430" x2="15510" y2="48242"/>
                        <a14:foregroundMark x1="12999" y1="50879" x2="148" y2="61230"/>
                        <a14:foregroundMark x1="46972" y1="16113" x2="68095" y2="14551"/>
                        <a14:foregroundMark x1="69572" y1="14746" x2="85081" y2="20801"/>
                        <a14:foregroundMark x1="88183" y1="22266" x2="89956" y2="35156"/>
                        <a14:foregroundMark x1="89365" y1="38770" x2="85081" y2="48438"/>
                        <a14:foregroundMark x1="84195" y1="50684" x2="86115" y2="51953"/>
                        <a14:foregroundMark x1="86115" y1="51953" x2="93944" y2="64844"/>
                        <a14:foregroundMark x1="53323" y1="58594" x2="31315" y2="78809"/>
                        <a14:foregroundMark x1="53028" y1="23828" x2="62777" y2="50879"/>
                        <a14:foregroundMark x1="53619" y1="22656" x2="80502" y2="25098"/>
                        <a14:foregroundMark x1="81832" y1="30957" x2="42984" y2="38965"/>
                        <a14:foregroundMark x1="46972" y1="40625" x2="77548" y2="52539"/>
                        <a14:foregroundMark x1="81241" y1="57813" x2="29838" y2="62402"/>
                        <a14:foregroundMark x1="29247" y1="70898" x2="80207" y2="85840"/>
                        <a14:foregroundMark x1="93058" y1="71289" x2="10340" y2="87109"/>
                        <a14:foregroundMark x1="12408" y1="87109" x2="87592" y2="88086"/>
                        <a14:foregroundMark x1="10044" y1="65039" x2="10044" y2="65039"/>
                        <a14:foregroundMark x1="95569" y1="68848" x2="95569" y2="68848"/>
                        <a14:foregroundMark x1="93648" y1="67090" x2="93648" y2="67090"/>
                        <a14:foregroundMark x1="96750" y1="73730" x2="96750" y2="73730"/>
                        <a14:backgroundMark x1="4431" y1="4492" x2="25849" y2="29102"/>
                        <a14:backgroundMark x1="23043" y1="31348" x2="4727" y2="48730"/>
                        <a14:backgroundMark x1="43870" y1="8887" x2="84490" y2="11133"/>
                        <a14:backgroundMark x1="84490" y1="12305" x2="95273" y2="26465"/>
                        <a14:backgroundMark x1="94239" y1="31543" x2="92171" y2="43066"/>
                        <a14:backgroundMark x1="92171" y1="48730" x2="94978" y2="58008"/>
                        <a14:backgroundMark x1="93648" y1="59961" x2="96750" y2="67480"/>
                        <a14:backgroundMark x1="6647" y1="49316" x2="3545" y2="688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819472"/>
            <a:ext cx="4534049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068960"/>
            <a:ext cx="4026024" cy="30963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Бабушка </a:t>
            </a:r>
            <a:r>
              <a:rPr lang="ru-RU" sz="2000" dirty="0">
                <a:solidFill>
                  <a:schemeClr val="accent1"/>
                </a:solidFill>
              </a:rPr>
              <a:t>надела ордена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И сейчас красивая такая!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День Победы празднует она,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О войне великой </a:t>
            </a:r>
            <a:r>
              <a:rPr lang="ru-RU" sz="2000" dirty="0" smtClean="0">
                <a:solidFill>
                  <a:schemeClr val="accent1"/>
                </a:solidFill>
              </a:rPr>
              <a:t>вспоминая…</a:t>
            </a:r>
            <a:endParaRPr lang="ru-RU" sz="2000" dirty="0">
              <a:solidFill>
                <a:schemeClr val="accent1"/>
              </a:solidFill>
            </a:endParaRPr>
          </a:p>
          <a:p>
            <a:r>
              <a:rPr lang="ru-RU" sz="2000" dirty="0">
                <a:solidFill>
                  <a:schemeClr val="accent1"/>
                </a:solidFill>
              </a:rPr>
              <a:t>Грустное у бабушки лицо.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На столе солдатский треугольник</a:t>
            </a:r>
            <a:r>
              <a:rPr lang="ru-RU" sz="2000" b="1" dirty="0" smtClean="0">
                <a:solidFill>
                  <a:schemeClr val="accent1"/>
                </a:solidFill>
              </a:rPr>
              <a:t>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559" y="3356992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Дедушкино с фронта письмецо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Ей читать и нынче очень больно.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Смотрим мы на дедушкин портрет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И разводим ручками с братишкой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- Ну какой, какой же это дед?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Он же ведь совсем ещё мальчишка!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544522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nstantia" panose="02030602050306030303" pitchFamily="18" charset="0"/>
              </a:rPr>
              <a:t>Дедушкин портрет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30" y="908720"/>
            <a:ext cx="3005917" cy="2664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247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543800" cy="1676400"/>
          </a:xfrm>
        </p:spPr>
        <p:txBody>
          <a:bodyPr/>
          <a:lstStyle/>
          <a:p>
            <a:r>
              <a:rPr lang="ru-RU" dirty="0" smtClean="0"/>
              <a:t>Беседа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6632"/>
            <a:ext cx="7578080" cy="504056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Tx/>
              <a:buChar char="-"/>
            </a:pPr>
            <a:r>
              <a:rPr lang="ru-RU" dirty="0" smtClean="0"/>
              <a:t>- Что надела бабушка</a:t>
            </a:r>
            <a:r>
              <a:rPr lang="ru-RU" dirty="0"/>
              <a:t>? </a:t>
            </a:r>
            <a:r>
              <a:rPr lang="ru-RU" dirty="0" smtClean="0"/>
              <a:t>(Бабушка </a:t>
            </a:r>
            <a:r>
              <a:rPr lang="ru-RU" dirty="0"/>
              <a:t>надела </a:t>
            </a:r>
            <a:r>
              <a:rPr lang="ru-RU" dirty="0" smtClean="0"/>
              <a:t>ордена)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 smtClean="0"/>
              <a:t>- Какай она стала </a:t>
            </a:r>
            <a:r>
              <a:rPr lang="ru-RU" dirty="0"/>
              <a:t>сейчас? </a:t>
            </a:r>
            <a:r>
              <a:rPr lang="ru-RU" dirty="0" smtClean="0"/>
              <a:t>(И </a:t>
            </a:r>
            <a:r>
              <a:rPr lang="ru-RU" dirty="0"/>
              <a:t>сейчас красивая такая</a:t>
            </a:r>
            <a:r>
              <a:rPr lang="ru-RU" dirty="0" smtClean="0"/>
              <a:t>!)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 smtClean="0"/>
              <a:t>- Что она </a:t>
            </a:r>
            <a:r>
              <a:rPr lang="ru-RU" dirty="0"/>
              <a:t>празднует? </a:t>
            </a:r>
            <a:r>
              <a:rPr lang="ru-RU" dirty="0" smtClean="0"/>
              <a:t>(День </a:t>
            </a:r>
            <a:r>
              <a:rPr lang="ru-RU" dirty="0"/>
              <a:t>Победы празднует </a:t>
            </a:r>
            <a:r>
              <a:rPr lang="ru-RU" dirty="0" smtClean="0"/>
              <a:t>она)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- О чем она </a:t>
            </a:r>
            <a:r>
              <a:rPr lang="ru-RU" dirty="0"/>
              <a:t>вспоминает? </a:t>
            </a:r>
            <a:r>
              <a:rPr lang="ru-RU" dirty="0" smtClean="0"/>
              <a:t>(О </a:t>
            </a:r>
            <a:r>
              <a:rPr lang="ru-RU" dirty="0"/>
              <a:t>войне великой </a:t>
            </a:r>
            <a:r>
              <a:rPr lang="ru-RU" dirty="0" smtClean="0"/>
              <a:t>вспоминая)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- Какое у бабушки </a:t>
            </a:r>
            <a:r>
              <a:rPr lang="ru-RU" dirty="0"/>
              <a:t>лицо? </a:t>
            </a:r>
            <a:r>
              <a:rPr lang="ru-RU" dirty="0" smtClean="0"/>
              <a:t>(Грустное </a:t>
            </a:r>
            <a:r>
              <a:rPr lang="ru-RU" dirty="0"/>
              <a:t>у бабушки </a:t>
            </a:r>
            <a:r>
              <a:rPr lang="ru-RU" dirty="0" smtClean="0"/>
              <a:t>лицо)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- Что лежит на </a:t>
            </a:r>
            <a:r>
              <a:rPr lang="ru-RU" dirty="0"/>
              <a:t>столе? </a:t>
            </a:r>
            <a:r>
              <a:rPr lang="ru-RU" dirty="0" smtClean="0"/>
              <a:t>(На </a:t>
            </a:r>
            <a:r>
              <a:rPr lang="ru-RU" dirty="0"/>
              <a:t>столе солдатский </a:t>
            </a:r>
            <a:r>
              <a:rPr lang="ru-RU" dirty="0" smtClean="0"/>
              <a:t>треугольник)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 smtClean="0"/>
              <a:t>- Чье письмецо с </a:t>
            </a:r>
            <a:r>
              <a:rPr lang="ru-RU" dirty="0"/>
              <a:t>фронта? </a:t>
            </a:r>
            <a:r>
              <a:rPr lang="ru-RU" dirty="0" smtClean="0"/>
              <a:t>(Дедушкино </a:t>
            </a:r>
            <a:r>
              <a:rPr lang="ru-RU" dirty="0"/>
              <a:t>с фронта </a:t>
            </a:r>
            <a:r>
              <a:rPr lang="ru-RU" dirty="0" smtClean="0"/>
              <a:t>письмецо)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- Что она испытывает читая его нынче</a:t>
            </a:r>
            <a:r>
              <a:rPr lang="ru-RU" dirty="0"/>
              <a:t>? </a:t>
            </a:r>
            <a:r>
              <a:rPr lang="ru-RU" dirty="0" smtClean="0"/>
              <a:t>(Ей </a:t>
            </a:r>
            <a:r>
              <a:rPr lang="ru-RU" dirty="0"/>
              <a:t>читать и нынче очень </a:t>
            </a:r>
            <a:r>
              <a:rPr lang="ru-RU" dirty="0" smtClean="0"/>
              <a:t>больно)</a:t>
            </a:r>
          </a:p>
          <a:p>
            <a:r>
              <a:rPr lang="ru-RU" dirty="0" smtClean="0"/>
              <a:t>       - На что мы смотрим</a:t>
            </a:r>
            <a:r>
              <a:rPr lang="ru-RU" dirty="0"/>
              <a:t>? </a:t>
            </a:r>
            <a:r>
              <a:rPr lang="ru-RU" dirty="0" smtClean="0"/>
              <a:t>(Смотрим </a:t>
            </a:r>
            <a:r>
              <a:rPr lang="ru-RU" dirty="0"/>
              <a:t>мы на дедушкин </a:t>
            </a:r>
            <a:r>
              <a:rPr lang="ru-RU" dirty="0" smtClean="0"/>
              <a:t>портрет)</a:t>
            </a:r>
            <a:endParaRPr lang="ru-RU" dirty="0"/>
          </a:p>
          <a:p>
            <a:r>
              <a:rPr lang="ru-RU" dirty="0" smtClean="0"/>
              <a:t>       - Что говорим мы с братишкой ручками разводя? (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Ну какой, какой же это дед</a:t>
            </a:r>
            <a:r>
              <a:rPr lang="ru-RU" dirty="0" smtClean="0">
                <a:solidFill>
                  <a:schemeClr val="tx1"/>
                </a:solidFill>
              </a:rPr>
              <a:t>?)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/>
              <a:t>       - Какой </a:t>
            </a:r>
            <a:r>
              <a:rPr lang="ru-RU" dirty="0"/>
              <a:t>дедушка? </a:t>
            </a:r>
            <a:r>
              <a:rPr lang="ru-RU" dirty="0" smtClean="0"/>
              <a:t>(Он </a:t>
            </a:r>
            <a:r>
              <a:rPr lang="ru-RU" dirty="0"/>
              <a:t>же ведь совсем ещё </a:t>
            </a:r>
            <a:r>
              <a:rPr lang="ru-RU" dirty="0" smtClean="0"/>
              <a:t>мальчишка)</a:t>
            </a:r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 smtClean="0"/>
          </a:p>
          <a:p>
            <a:pPr marL="457200" indent="-4572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Бабушка надела ордена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00152"/>
              </p:ext>
            </p:extLst>
          </p:nvPr>
        </p:nvGraphicFramePr>
        <p:xfrm>
          <a:off x="899592" y="116632"/>
          <a:ext cx="7416825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7765" r="20601" b="19036"/>
          <a:stretch/>
        </p:blipFill>
        <p:spPr bwMode="auto">
          <a:xfrm>
            <a:off x="1331640" y="332656"/>
            <a:ext cx="1531692" cy="241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5090" r="12544"/>
          <a:stretch/>
        </p:blipFill>
        <p:spPr bwMode="auto">
          <a:xfrm>
            <a:off x="4139952" y="1128935"/>
            <a:ext cx="1358302" cy="162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036" r="6404" b="4146"/>
          <a:stretch/>
        </p:blipFill>
        <p:spPr bwMode="auto">
          <a:xfrm>
            <a:off x="5940152" y="548680"/>
            <a:ext cx="937782" cy="9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036" r="6404" b="4146"/>
          <a:stretch/>
        </p:blipFill>
        <p:spPr bwMode="auto">
          <a:xfrm>
            <a:off x="6561443" y="1077529"/>
            <a:ext cx="937782" cy="9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036" r="6404" b="4146"/>
          <a:stretch/>
        </p:blipFill>
        <p:spPr bwMode="auto">
          <a:xfrm>
            <a:off x="7308304" y="1855731"/>
            <a:ext cx="937782" cy="9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сейчас красивая такая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17897"/>
              </p:ext>
            </p:extLst>
          </p:nvPr>
        </p:nvGraphicFramePr>
        <p:xfrm>
          <a:off x="899592" y="116632"/>
          <a:ext cx="734481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28803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8800" dirty="0" smtClean="0"/>
                        <a:t>И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r="44793" b="10915"/>
          <a:stretch/>
        </p:blipFill>
        <p:spPr bwMode="auto">
          <a:xfrm>
            <a:off x="6084168" y="260647"/>
            <a:ext cx="1749150" cy="264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77" y="2132856"/>
            <a:ext cx="401125" cy="4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25031"/>
            <a:ext cx="470590" cy="37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0262"/>
            <a:ext cx="841248" cy="8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7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День Победы празднует 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06144"/>
              </p:ext>
            </p:extLst>
          </p:nvPr>
        </p:nvGraphicFramePr>
        <p:xfrm>
          <a:off x="827584" y="116633"/>
          <a:ext cx="7416825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r="4819"/>
          <a:stretch/>
        </p:blipFill>
        <p:spPr bwMode="auto">
          <a:xfrm>
            <a:off x="1115616" y="836712"/>
            <a:ext cx="1799438" cy="14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7809"/>
            <a:ext cx="1656184" cy="18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5365"/>
            <a:ext cx="17494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56" y="2132856"/>
            <a:ext cx="401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559892"/>
            <a:ext cx="500928" cy="30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 войне великой вспоминая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95184"/>
              </p:ext>
            </p:extLst>
          </p:nvPr>
        </p:nvGraphicFramePr>
        <p:xfrm>
          <a:off x="827583" y="116632"/>
          <a:ext cx="7488834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8"/>
                <a:gridCol w="2496278"/>
                <a:gridCol w="2496278"/>
              </a:tblGrid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6312" r="2354" b="10218"/>
          <a:stretch/>
        </p:blipFill>
        <p:spPr bwMode="auto">
          <a:xfrm>
            <a:off x="899592" y="802409"/>
            <a:ext cx="225918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14008" r="6982" b="13956"/>
          <a:stretch/>
        </p:blipFill>
        <p:spPr bwMode="auto">
          <a:xfrm>
            <a:off x="3563888" y="764704"/>
            <a:ext cx="2114026" cy="133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01" y="1329884"/>
            <a:ext cx="1018728" cy="15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6" y="2381096"/>
            <a:ext cx="270783" cy="2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4" y="2669004"/>
            <a:ext cx="186426" cy="1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32429" y="188640"/>
            <a:ext cx="1224136" cy="1008112"/>
          </a:xfrm>
          <a:prstGeom prst="wedge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20174" r="11099" b="19964"/>
          <a:stretch/>
        </p:blipFill>
        <p:spPr bwMode="auto">
          <a:xfrm>
            <a:off x="7236296" y="302275"/>
            <a:ext cx="819883" cy="78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Грустное у бабушки лицо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45315"/>
              </p:ext>
            </p:extLst>
          </p:nvPr>
        </p:nvGraphicFramePr>
        <p:xfrm>
          <a:off x="827583" y="44624"/>
          <a:ext cx="741682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1656184" cy="25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1" y="2050140"/>
            <a:ext cx="268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99" y="2346598"/>
            <a:ext cx="390430" cy="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82" y="2336253"/>
            <a:ext cx="270783" cy="2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уга 4"/>
          <p:cNvSpPr/>
          <p:nvPr/>
        </p:nvSpPr>
        <p:spPr>
          <a:xfrm>
            <a:off x="1784556" y="1412776"/>
            <a:ext cx="648072" cy="576064"/>
          </a:xfrm>
          <a:prstGeom prst="arc">
            <a:avLst>
              <a:gd name="adj1" fmla="val 14078920"/>
              <a:gd name="adj2" fmla="val 1845361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87" y="260648"/>
            <a:ext cx="1657695" cy="25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991054"/>
            <a:ext cx="311826" cy="34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44" y="2346599"/>
            <a:ext cx="311826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31" y="2318090"/>
            <a:ext cx="311826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r="13973" b="45309"/>
          <a:stretch/>
        </p:blipFill>
        <p:spPr bwMode="auto">
          <a:xfrm>
            <a:off x="6476301" y="622902"/>
            <a:ext cx="12499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2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365</TotalTime>
  <Words>329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Заучивание стихотворения В. Турова «Дедушкин портрет»</vt:lpstr>
      <vt:lpstr>Презентация PowerPoint</vt:lpstr>
      <vt:lpstr>Презентация PowerPoint</vt:lpstr>
      <vt:lpstr>Беседа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День Победы!</dc:title>
  <dc:creator>Воспитатель ДОУ: Садовская Е.Е.</dc:creator>
  <cp:keywords>«Этот День Победы!»</cp:keywords>
  <cp:lastModifiedBy>BOSS</cp:lastModifiedBy>
  <cp:revision>43</cp:revision>
  <dcterms:created xsi:type="dcterms:W3CDTF">2019-05-08T04:42:45Z</dcterms:created>
  <dcterms:modified xsi:type="dcterms:W3CDTF">2021-03-26T08:04:21Z</dcterms:modified>
  <cp:category>Дошкольники</cp:category>
  <cp:contentStatus>«Этот День Победы!»</cp:contentStatus>
</cp:coreProperties>
</file>