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8" r:id="rId2"/>
    <p:sldId id="26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470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5C015-8333-4DF2-92EF-07BFBB3ECAF0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BCBF8-5AD2-4CB6-8220-F836386F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025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Солдат – солдаты – много солдат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BCBF8-5AD2-4CB6-8220-F836386F684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568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Боец стреляет – бойцы стреляют - много бойцов стреляют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BCBF8-5AD2-4CB6-8220-F836386F684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460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Победа – победы – много побед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BCBF8-5AD2-4CB6-8220-F836386F684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649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Враг – враги- много врагов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BCBF8-5AD2-4CB6-8220-F836386F684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232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Моряк – моряки – много моряков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BCBF8-5AD2-4CB6-8220-F836386F684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002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Танкист – танкисты – много танкистов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BCBF8-5AD2-4CB6-8220-F836386F684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265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Военный летчик – военные летчики – много военных летчиков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BCBF8-5AD2-4CB6-8220-F836386F684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157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Артиллерист – артиллеристы – много артиллеристов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BCBF8-5AD2-4CB6-8220-F836386F684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33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Пехотинец – пехотинцы – много пехотинцев</a:t>
            </a:r>
          </a:p>
          <a:p>
            <a:r>
              <a:rPr lang="ru-RU" dirty="0" smtClean="0"/>
              <a:t>Словарная работа: объясните детям, что «пехотинец» – это вооруженный солдат, воюющий на земле.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BCBF8-5AD2-4CB6-8220-F836386F684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498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Граната – гранаты</a:t>
            </a:r>
            <a:r>
              <a:rPr lang="ru-RU" baseline="0" dirty="0" smtClean="0"/>
              <a:t> – много гранат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BCBF8-5AD2-4CB6-8220-F836386F684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725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email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8E3859F-E948-4BCB-A387-994B9B544BC6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B187031-9225-4EF2-9AF5-E50497B327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E3859F-E948-4BCB-A387-994B9B544BC6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187031-9225-4EF2-9AF5-E50497B327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68E3859F-E948-4BCB-A387-994B9B544BC6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B187031-9225-4EF2-9AF5-E50497B327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E3859F-E948-4BCB-A387-994B9B544BC6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187031-9225-4EF2-9AF5-E50497B327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8E3859F-E948-4BCB-A387-994B9B544BC6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1B187031-9225-4EF2-9AF5-E50497B327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E3859F-E948-4BCB-A387-994B9B544BC6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187031-9225-4EF2-9AF5-E50497B327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E3859F-E948-4BCB-A387-994B9B544BC6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187031-9225-4EF2-9AF5-E50497B327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E3859F-E948-4BCB-A387-994B9B544BC6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187031-9225-4EF2-9AF5-E50497B327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8E3859F-E948-4BCB-A387-994B9B544BC6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187031-9225-4EF2-9AF5-E50497B327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E3859F-E948-4BCB-A387-994B9B544BC6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187031-9225-4EF2-9AF5-E50497B327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E3859F-E948-4BCB-A387-994B9B544BC6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187031-9225-4EF2-9AF5-E50497B327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email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68E3859F-E948-4BCB-A387-994B9B544BC6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B187031-9225-4EF2-9AF5-E50497B327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ьга\Desktop\image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" y="0"/>
            <a:ext cx="9143998" cy="684917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29189" y="1700808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Солдат – солдаты – много солдат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07337" y="2088796"/>
            <a:ext cx="3538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Победа – победы – много побед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49789" y="2460222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Враг – враги- много врагов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19965" y="2835129"/>
            <a:ext cx="366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Моряк – моряки – много моряков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32225" y="3239920"/>
            <a:ext cx="4238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Танкист – танкисты – много танкистов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00711" y="3609252"/>
            <a:ext cx="7101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Военный летчик – военные летчики – много </a:t>
            </a:r>
            <a:r>
              <a:rPr lang="ru-RU" dirty="0" smtClean="0"/>
              <a:t>военных </a:t>
            </a:r>
            <a:r>
              <a:rPr lang="ru-RU" dirty="0"/>
              <a:t>летчиков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4233" y="4005064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Артиллерист – артиллеристы – много артиллеристов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19965" y="4437112"/>
            <a:ext cx="3727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Граната – гранаты – много гранат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84650" y="4869160"/>
            <a:ext cx="7216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Боец стреляет – бойцы стреляют - много бойцов стреляют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Ольга\Desktop\9552198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2486717" cy="192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4275420" cy="280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74" y="1090538"/>
            <a:ext cx="4349685" cy="284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Ольга\Desktop\9552198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8" t="5639" r="10675" b="8753"/>
          <a:stretch/>
        </p:blipFill>
        <p:spPr bwMode="auto">
          <a:xfrm>
            <a:off x="1327565" y="260648"/>
            <a:ext cx="3786181" cy="230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24" y="1411720"/>
            <a:ext cx="3312368" cy="297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584" y="3812893"/>
            <a:ext cx="4340707" cy="28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Ольга\Desktop\9552198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422799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628" y="1916832"/>
            <a:ext cx="4174749" cy="2717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4103533"/>
            <a:ext cx="4132549" cy="271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140968"/>
            <a:ext cx="7242048" cy="1143000"/>
          </a:xfrm>
        </p:spPr>
        <p:txBody>
          <a:bodyPr>
            <a:normAutofit/>
          </a:bodyPr>
          <a:lstStyle/>
          <a:p>
            <a:pPr marL="136525" indent="0"/>
            <a:r>
              <a:rPr lang="ru-RU" sz="1400" dirty="0">
                <a:solidFill>
                  <a:schemeClr val="tx1"/>
                </a:solidFill>
              </a:rPr>
              <a:t>МБДОУ г. Иркутска детский сад № 84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Кашина Анастасия Николаевна</a:t>
            </a:r>
            <a:br>
              <a:rPr lang="ru-RU" sz="1400" dirty="0">
                <a:solidFill>
                  <a:schemeClr val="tx1"/>
                </a:solidFill>
              </a:rPr>
            </a:br>
            <a:endParaRPr lang="ru-RU" sz="1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74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49048" y="1312312"/>
            <a:ext cx="684076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Дидактическая игра </a:t>
            </a:r>
          </a:p>
          <a:p>
            <a:pPr algn="ctr"/>
            <a:r>
              <a:rPr lang="ru-RU" sz="2800" b="1" dirty="0"/>
              <a:t>«Один – много».</a:t>
            </a:r>
          </a:p>
          <a:p>
            <a:r>
              <a:rPr lang="ru-RU" dirty="0"/>
              <a:t>Цель: Пополнить словарь детей по лексической теме: «День Победы», учить образовывать существительные и глаголы во мн. число.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3362680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Взрослый </a:t>
            </a:r>
            <a:r>
              <a:rPr lang="ru-RU" dirty="0"/>
              <a:t>называет слово, обозначающее один предмет, ребенок называет множественное число слова.</a:t>
            </a:r>
          </a:p>
        </p:txBody>
      </p:sp>
    </p:spTree>
    <p:extLst>
      <p:ext uri="{BB962C8B-B14F-4D97-AF65-F5344CB8AC3E}">
        <p14:creationId xmlns:p14="http://schemas.microsoft.com/office/powerpoint/2010/main" val="3108870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ьга\Desktop\9552198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"/>
          <a:stretch/>
        </p:blipFill>
        <p:spPr bwMode="auto">
          <a:xfrm>
            <a:off x="1331640" y="116632"/>
            <a:ext cx="1872207" cy="297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406" y="1700808"/>
            <a:ext cx="3391332" cy="232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729" y="4149080"/>
            <a:ext cx="3744416" cy="243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Ольга\Desktop\9552198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32273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t="5611" r="3288" b="5576"/>
          <a:stretch/>
        </p:blipFill>
        <p:spPr bwMode="auto">
          <a:xfrm>
            <a:off x="1259632" y="454035"/>
            <a:ext cx="3456384" cy="230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44824"/>
            <a:ext cx="288032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39259"/>
            <a:ext cx="3891655" cy="2918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Ольга\Desktop\9552198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61755"/>
            <a:ext cx="9144000" cy="6858000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70" y="3933056"/>
            <a:ext cx="3976419" cy="270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1" t="8541" r="2629" b="3001"/>
          <a:stretch/>
        </p:blipFill>
        <p:spPr bwMode="auto">
          <a:xfrm>
            <a:off x="1331639" y="188640"/>
            <a:ext cx="3149743" cy="284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510" y="2060848"/>
            <a:ext cx="3089920" cy="224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Ольга\Desktop\9552198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1656184" cy="24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689" y="1196752"/>
            <a:ext cx="2404573" cy="2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712" y="3930614"/>
            <a:ext cx="4602088" cy="282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Ольга\Desktop\9552198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67" y="116632"/>
            <a:ext cx="3071456" cy="209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2353" r="1383" b="1430"/>
          <a:stretch/>
        </p:blipFill>
        <p:spPr bwMode="auto">
          <a:xfrm>
            <a:off x="3078450" y="2245733"/>
            <a:ext cx="3592638" cy="246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329805"/>
            <a:ext cx="4367080" cy="245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Ольга\Desktop\9552198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2"/>
            <a:ext cx="3096344" cy="230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51320"/>
            <a:ext cx="4247306" cy="2355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6"/>
          <a:stretch/>
        </p:blipFill>
        <p:spPr bwMode="auto">
          <a:xfrm>
            <a:off x="4716016" y="4149080"/>
            <a:ext cx="4320480" cy="261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Ольга\Desktop\9552198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6"/>
          <a:stretch/>
        </p:blipFill>
        <p:spPr bwMode="auto">
          <a:xfrm>
            <a:off x="1331640" y="332656"/>
            <a:ext cx="2283240" cy="232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7" b="4318"/>
          <a:stretch/>
        </p:blipFill>
        <p:spPr bwMode="auto">
          <a:xfrm>
            <a:off x="3347864" y="2060848"/>
            <a:ext cx="3384376" cy="252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01008"/>
            <a:ext cx="4934322" cy="3097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293</TotalTime>
  <Words>205</Words>
  <Application>Microsoft Office PowerPoint</Application>
  <PresentationFormat>Экран (4:3)</PresentationFormat>
  <Paragraphs>35</Paragraphs>
  <Slides>13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МБДОУ г. Иркутска детский сад № 84 Кашина Анастасия Николаевна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BOSS</cp:lastModifiedBy>
  <cp:revision>32</cp:revision>
  <dcterms:created xsi:type="dcterms:W3CDTF">2015-04-04T06:03:08Z</dcterms:created>
  <dcterms:modified xsi:type="dcterms:W3CDTF">2021-03-26T08:02:10Z</dcterms:modified>
</cp:coreProperties>
</file>