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"/>
  </p:notesMasterIdLst>
  <p:sldIdLst>
    <p:sldId id="256" r:id="rId2"/>
    <p:sldId id="261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E1F9A-3B28-4A0B-8F20-04AF5E1EE33E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042BF-CA24-43A0-B31D-D4622BA7E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8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42BF-CA24-43A0-B31D-D4622BA7E2A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4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2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2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1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4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5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2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1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84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1ADB2-60E9-43FF-BBCE-F6E123377AE1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94AC-A171-4A6C-9CEA-DB71A8A31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9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620688"/>
            <a:ext cx="4680520" cy="2520280"/>
          </a:xfrm>
          <a:solidFill>
            <a:srgbClr val="00B050"/>
          </a:solidFill>
          <a:ln>
            <a:solidFill>
              <a:srgbClr val="FF6699"/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Консультация по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поведения </a:t>
            </a: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общения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детей младшего дошкольного возраста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5711f67132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57" y="-2259632"/>
            <a:ext cx="9135904" cy="911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371" y="-891480"/>
            <a:ext cx="8147248" cy="600953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" indent="39600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</a:rPr>
              <a:t>Родители – первые воспитатели для своего ребенка и останутся ими на всю жизнь. Ведь народная мудрость не зря гласит: “яблоко от яблони не далеко падает”, “он сын своего </a:t>
            </a:r>
            <a:r>
              <a:rPr lang="ru-RU" b="1" dirty="0">
                <a:solidFill>
                  <a:srgbClr val="7030A0"/>
                </a:solidFill>
              </a:rPr>
              <a:t>отца”, </a:t>
            </a:r>
            <a:r>
              <a:rPr lang="ru-RU" b="1" dirty="0">
                <a:solidFill>
                  <a:srgbClr val="7030A0"/>
                </a:solidFill>
              </a:rPr>
              <a:t>“впитал с молоком матери</a:t>
            </a:r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71" y="2299184"/>
            <a:ext cx="5389838" cy="4716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092200"/>
            <a:ext cx="9139237" cy="91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70" y="-396044"/>
            <a:ext cx="7982272" cy="7920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700" u="sng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Культура поведения дошкольника – совокупность полезных для общества, устойчивых форм повседневного поведения в быту, в общении, в различных видах деятельности.</a:t>
            </a:r>
            <a:endParaRPr lang="ru-RU" sz="2700" u="sng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80920" cy="6696744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u="sng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ru-RU" u="sng" dirty="0" smtClean="0">
                <a:solidFill>
                  <a:srgbClr val="7030A0"/>
                </a:solidFill>
              </a:rPr>
              <a:t>Компоненты </a:t>
            </a:r>
            <a:r>
              <a:rPr lang="ru-RU" u="sng" dirty="0" smtClean="0">
                <a:solidFill>
                  <a:srgbClr val="7030A0"/>
                </a:solidFill>
              </a:rPr>
              <a:t>культуры поведения:</a:t>
            </a:r>
          </a:p>
          <a:p>
            <a:pPr marL="502920" indent="-457200"/>
            <a:r>
              <a:rPr lang="ru-RU" sz="2600" b="1" u="sng" dirty="0" smtClean="0">
                <a:solidFill>
                  <a:srgbClr val="FF6699"/>
                </a:solidFill>
                <a:latin typeface="Monotype Corsiva" pitchFamily="66" charset="0"/>
              </a:rPr>
              <a:t>культура деятельности</a:t>
            </a:r>
            <a:r>
              <a:rPr lang="ru-RU" sz="2600" dirty="0" smtClean="0">
                <a:latin typeface="Monotype Corsiva" pitchFamily="66" charset="0"/>
              </a:rPr>
              <a:t>-проявляется в поведении ребенка на занятиях, во время выполнения трудовых поручений, умении содержать в порядке место, где он трудится, занимается, играет, привычку доводить начатое дело до конца, бережно относиться к игрушкам, вещам, книгам.</a:t>
            </a:r>
          </a:p>
          <a:p>
            <a:pPr lvl="0"/>
            <a:r>
              <a:rPr lang="ru-RU" sz="2600" b="1" u="sng" dirty="0">
                <a:solidFill>
                  <a:srgbClr val="FF6699"/>
                </a:solidFill>
                <a:latin typeface="Monotype Corsiva" pitchFamily="66" charset="0"/>
              </a:rPr>
              <a:t>культура общения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-предусматривает выполнение ребенком норм и правил общения со взрослыми и сверстниками, основанных на уважении и доброжелательности, с использованием соответствующего словарного запаса и форм обращения, а также вежливое поведение в общественных 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местах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, быту.</a:t>
            </a:r>
          </a:p>
          <a:p>
            <a:pPr lvl="0"/>
            <a:r>
              <a:rPr lang="ru-RU" sz="2600" b="1" u="sng" dirty="0">
                <a:solidFill>
                  <a:srgbClr val="FF6699"/>
                </a:solidFill>
                <a:latin typeface="Monotype Corsiva" pitchFamily="66" charset="0"/>
              </a:rPr>
              <a:t>Культурно-гигиенические навыки -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важная составляющая часть культуры поведения. Необходимость опрятности, содержание в чистоте лица, рук, тела, прически, одежды, обуви продиктована не только требованием гигиены, но и нормами человеческих отношений. Дети должны понимать, что в соблюдении этих правил проявляется уважение к окружающим, что любому человеку неприятно касаться грязной руки и смотреть на неопрятную одежду. Взрослые должны постоянно помнить, что привитые в детстве навыки, в том числе и культурно-гигиенические, приносят человеку огромную пользу в течение всей его последующей жизни.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0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765175"/>
            <a:ext cx="9139237" cy="91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-57150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екреты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воспитания культуры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поведения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9137" y="-387424"/>
            <a:ext cx="78066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Обеспечить условия для нравственного воспитания детей.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Создавать игровые ситуации, способствующие формированию доброты, доброжелательности, дружелюбия.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Приучать общаться без свойственной возрасту крикливости.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Продолжать формировать образ «я». Помогать детям осознавать, кто они и какие они. Сообщать им разные сведения (ты девочка, у тебя серые глаза, ты любишь прыгать и т. д., в том числе сведения о их прошлом (не умел ходить, говорить, ел из бутылочки) и произошедших с ним изменениях (умеешь рисовать, танцевать).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Формировать доброжелательное отношение ко всем детям группы, опыт правильной оценки хороших и плохих поступков.</a:t>
            </a: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092200"/>
            <a:ext cx="9139237" cy="91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-243408"/>
            <a:ext cx="7740066" cy="57606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жить дружно, помогать друг другу, вместе пользоваться игрушками, книгами.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Приучать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вежливости: здороваться, прощаться, благодарить за помощь</a:t>
            </a: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Приучать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соблюдать элементарные правила поведения в раздевальной и умывальной комнатах, в спальне, в столовой.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организованного поведения в детском саду, на улице.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самостоятельность, умение преодолевать небольшие трудности.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умения выполнять действия в ходе режимных процессов.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бережное отношение к игрушкам, к труду старших</a:t>
            </a: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Формировать такие качества, как чуткость, внимательность, предупредительность, тактичность, которые помогут ребенку различать состояние человека, решать, как следует поступить в конкретном случае, чтобы не причинить окружающим неприятность</a:t>
            </a:r>
            <a:endParaRPr lang="ru-RU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1965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488</Words>
  <Application>Microsoft Office PowerPoint</Application>
  <PresentationFormat>Экран (4:3)</PresentationFormat>
  <Paragraphs>25</Paragraphs>
  <Slides>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Консультация по культуры поведения и общения у детей младшего дошкольного возраста</vt:lpstr>
      <vt:lpstr>Презентация PowerPoint</vt:lpstr>
      <vt:lpstr>Культура поведения дошкольника – совокупность полезных для общества, устойчивых форм повседневного поведения в быту, в общении, в различных видах деятельности.</vt:lpstr>
      <vt:lpstr>Секреты воспитания культуры поведения: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культуры поведения у детей младшего дошкольного возраста</dc:title>
  <dc:creator>света</dc:creator>
  <cp:lastModifiedBy>Анна</cp:lastModifiedBy>
  <cp:revision>26</cp:revision>
  <dcterms:created xsi:type="dcterms:W3CDTF">2018-02-14T11:01:26Z</dcterms:created>
  <dcterms:modified xsi:type="dcterms:W3CDTF">2021-10-13T05:59:07Z</dcterms:modified>
</cp:coreProperties>
</file>