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44724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Чёрный жилет, красный берет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 как топор,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 как упор.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дровосек, не плотник,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первый в лесу работник.</a:t>
            </a:r>
            <a:endParaRPr lang="ru-RU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rintonic.ru/uploads/images/2016/03/14/img_56e65b120a6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818" r="7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098" y="-219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780928"/>
            <a:ext cx="29321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520" y="17728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0.0294 C -0.13768 0.02986 -0.18577 0.02361 -0.21268 0.03565 C -0.23004 0.03519 -0.24757 0.03542 -0.26493 0.03403 C -0.26893 0.0338 -0.27292 0.03171 -0.27691 0.03079 C -0.28837 0.02847 -0.31146 0.02454 -0.31146 0.02477 C -0.34202 0.0125 -0.32709 0.01644 -0.35556 0.01181 C -0.38421 -0.00046 -0.41285 -0.00995 -0.44254 -0.01667 C -0.45243 -0.01898 -0.46111 -0.0243 -0.47101 -0.02616 C -0.48559 -0.03218 -0.49861 -0.04005 -0.51389 -0.04213 C -0.53039 -0.04977 -0.54688 -0.05023 -0.56389 -0.05324 C -0.58976 -0.05764 -0.6158 -0.06597 -0.64115 -0.07384 C -0.64914 -0.08218 -0.65209 -0.08866 -0.6566 -0.10093 C -0.65851 -0.11898 -0.6658 -0.13472 -0.67327 -0.15 C -0.6757 -0.15486 -0.67552 -0.16134 -0.6783 -0.16597 C -0.68733 -0.18264 -0.6974 -0.19051 -0.71268 -0.19282 C -0.72014 -0.1963 -0.72223 -0.19653 -0.7257 -0.20555 C -0.72796 -0.21736 -0.73212 -0.2294 -0.73525 -0.24051 C -0.73716 -0.24653 -0.73855 -0.24491 -0.74132 -0.25 C -0.74549 -0.2581 -0.74827 -0.26782 -0.7507 -0.27708 C -0.75296 -0.30023 -0.74983 -0.28032 -0.75573 -0.2993 C -0.75816 -0.30833 -0.75938 -0.31759 -0.76268 -0.32616 C -0.76511 -0.35139 -0.76823 -0.36065 -0.7816 -0.3787 C -0.78438 -0.38241 -0.79011 -0.38426 -0.79358 -0.38657 C -0.79618 -0.37616 -0.80035 -0.35972 -0.80782 -0.35324 C -0.81025 -0.35116 -0.81476 -0.35 -0.81754 -0.34838 C -0.82587 -0.34375 -0.81893 -0.34745 -0.82691 -0.34051 C -0.82952 -0.33819 -0.83212 -0.33518 -0.83525 -0.33426 C -0.8408 -0.33264 -0.85191 -0.33102 -0.85191 -0.33079 C -0.86702 -0.32268 -0.87709 -0.32593 -0.89601 -0.32477 C -0.92101 -0.32338 -0.94601 -0.31921 -0.97101 -0.31667 C -0.97726 -0.31528 -0.98351 -0.31366 -0.98993 -0.31366 " pathEditMode="relative" rAng="0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8" y="-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rot.info/uploads/posts/2020-02/1580648739_16-p-foni-s-vesennei-prirodoi-dlya-prezentatsii-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originals/f4/95/0b/f4950b576bee5d389405642bbcbaf1cc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8560" y="1928802"/>
            <a:ext cx="378621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7" y="642918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Здравствуйте дорогие ребята. Я старичок </a:t>
            </a:r>
            <a:r>
              <a:rPr lang="ru-RU" dirty="0" err="1" smtClean="0"/>
              <a:t>лесовичок</a:t>
            </a:r>
            <a:r>
              <a:rPr lang="ru-RU" dirty="0" smtClean="0"/>
              <a:t> пришел к вам в гости чтобы вы со мной познакомились весенним лесом. А теперь я хочу вам загадать загадку слушайте внимательно. И я дам не большие подсказки.</a:t>
            </a:r>
          </a:p>
          <a:p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8544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2535 0.00116 0.04097 0.00301 0.06545 7.40741E-7 C 0.08299 -0.00208 0.09809 -0.00648 0.11545 -0.00787 C 0.15712 0.00023 0.19983 -0.00671 0.24167 -0.00949 C 0.27778 -0.0081 0.31163 -0.00324 0.34757 -0.00324 " pathEditMode="relative" rAng="0" ptsTypes="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honoteka.org/uploads/posts/2021-05/1621818760_28-phonoteka_org-p-fon-rannyaya-vesna-dlya-detei-3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ihi.ru/pics/2018/04/14/272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14290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humbs.dreamstime.com/b/%D0%B5%D1%82%D0%B0%D0%BD%D0%B8%D0%B5-%D0%BF%D1%87%D0%B5-%D1%8B-74549948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0034" y="3429000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originals/f4/95/0b/f4950b576bee5d389405642bbcbaf1cc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357818" y="3357562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24528" y="2348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04ac/0000a0eb-dfb43a9d/hello_html_2ed836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1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f8/63/97/f8639728ff9d8a2cc93cd196211545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328611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86512" y="3357562"/>
            <a:ext cx="285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Апрель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3357562"/>
            <a:ext cx="285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https://i.pinimg.com/736x/df/ec/99/dfec9907b58388f5983f608da003ab52--jar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000372"/>
            <a:ext cx="307183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16" y="1857364"/>
            <a:ext cx="2643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Май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wixstatic.com/media/d6d3de_f22c4524dd414e58b954fa3eb43931a5~mv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5072074"/>
            <a:ext cx="5786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Левитана «Март»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b3d/000dedec-63f5ddea/2/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omashka-child.ru/wp-content/uploads/2019/03/wes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592935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39860" y="714356"/>
            <a:ext cx="7664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Тишина стоит вокруг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Вышли мы сейчас на луг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rintonic.ru/uploads/images/2016/03/14/img_56e65e7043d7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621510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originals/f4/95/0b/f4950b576bee5d389405642bbcbaf1cc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215074" y="3357562"/>
            <a:ext cx="292892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0552" y="18907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620688"/>
            <a:ext cx="179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Тетерев</a:t>
            </a:r>
            <a:endParaRPr lang="ru-RU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rot.info/uploads/posts/2020-02/1580648739_16-p-foni-s-vesennei-prirodoi-dlya-prezentatsii-37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originals/f4/95/0b/f4950b576bee5d389405642bbcbaf1cc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00760" y="3429000"/>
            <a:ext cx="292892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rykovodstvo.ru/pars_docs/refs/45/44144/44144_html_2f3af65c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00240"/>
            <a:ext cx="518092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2560" y="220486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052736"/>
            <a:ext cx="171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Синица</a:t>
            </a:r>
            <a:endParaRPr lang="ru-RU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80</Words>
  <Application>Microsoft Office PowerPoint</Application>
  <PresentationFormat>Экран (4:3)</PresentationFormat>
  <Paragraphs>14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Империя Вкуса</dc:creator>
  <cp:lastModifiedBy>Пользователь</cp:lastModifiedBy>
  <cp:revision>21</cp:revision>
  <dcterms:created xsi:type="dcterms:W3CDTF">2022-05-10T05:07:18Z</dcterms:created>
  <dcterms:modified xsi:type="dcterms:W3CDTF">2022-05-11T00:09:16Z</dcterms:modified>
</cp:coreProperties>
</file>