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314324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Для средней группы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071678"/>
            <a:ext cx="584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Игра «Профессии»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21431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Цель: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714356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Формировать представление о профессиях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142984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Задачи: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1357298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Расширять представление о профессиях;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Развивать внимание, сообразительность;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Учить пользоваться компьютером.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врач.1637767609_18-flomaster-club-p-vrach-risunok-dlya-detei-detskie-2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000504"/>
            <a:ext cx="2477809" cy="2857496"/>
          </a:xfrm>
          <a:prstGeom prst="rect">
            <a:avLst/>
          </a:prstGeom>
        </p:spPr>
      </p:pic>
      <p:pic>
        <p:nvPicPr>
          <p:cNvPr id="7" name="Рисунок 6" descr="1673530024_gas-kvas-com-p-topor-detskii-risunok-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2285992"/>
            <a:ext cx="1214446" cy="1147652"/>
          </a:xfrm>
          <a:prstGeom prst="rect">
            <a:avLst/>
          </a:prstGeom>
        </p:spPr>
      </p:pic>
      <p:pic>
        <p:nvPicPr>
          <p:cNvPr id="8" name="Рисунок 7" descr="карандаши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428604"/>
            <a:ext cx="1387304" cy="1272756"/>
          </a:xfrm>
          <a:prstGeom prst="rect">
            <a:avLst/>
          </a:prstGeom>
        </p:spPr>
      </p:pic>
      <p:pic>
        <p:nvPicPr>
          <p:cNvPr id="9" name="Рисунок 8" descr="лей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2428868"/>
            <a:ext cx="1500198" cy="1139039"/>
          </a:xfrm>
          <a:prstGeom prst="rect">
            <a:avLst/>
          </a:prstGeom>
        </p:spPr>
      </p:pic>
      <p:pic>
        <p:nvPicPr>
          <p:cNvPr id="10" name="Рисунок 9" descr="лопат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CF8F7"/>
              </a:clrFrom>
              <a:clrTo>
                <a:srgbClr val="FCF8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2214554"/>
            <a:ext cx="1285884" cy="1308387"/>
          </a:xfrm>
          <a:prstGeom prst="rect">
            <a:avLst/>
          </a:prstGeom>
        </p:spPr>
      </p:pic>
      <p:pic>
        <p:nvPicPr>
          <p:cNvPr id="11" name="Рисунок 10" descr="пластырь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500042"/>
            <a:ext cx="1071570" cy="1274123"/>
          </a:xfrm>
          <a:prstGeom prst="rect">
            <a:avLst/>
          </a:prstGeom>
        </p:spPr>
      </p:pic>
      <p:pic>
        <p:nvPicPr>
          <p:cNvPr id="12" name="Рисунок 11" descr="таблетки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357166"/>
            <a:ext cx="1904992" cy="1428744"/>
          </a:xfrm>
          <a:prstGeom prst="rect">
            <a:avLst/>
          </a:prstGeom>
        </p:spPr>
      </p:pic>
      <p:pic>
        <p:nvPicPr>
          <p:cNvPr id="13" name="Рисунок 12" descr="укол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714356"/>
            <a:ext cx="1714512" cy="1116219"/>
          </a:xfrm>
          <a:prstGeom prst="rect">
            <a:avLst/>
          </a:prstGeom>
        </p:spPr>
      </p:pic>
      <p:pic>
        <p:nvPicPr>
          <p:cNvPr id="14" name="Рисунок 13" descr="1674188711_papik-pro-p-stetoskop-risunok-30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285992"/>
            <a:ext cx="1643074" cy="1553452"/>
          </a:xfrm>
          <a:prstGeom prst="rect">
            <a:avLst/>
          </a:prstGeom>
        </p:spPr>
      </p:pic>
      <p:pic>
        <p:nvPicPr>
          <p:cNvPr id="15" name="Рисунок 14" descr="градусник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785794"/>
            <a:ext cx="1571636" cy="1027608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4"/>
          <a:stretch>
            <a:fillRect/>
          </a:stretch>
        </p:blipFill>
        <p:spPr>
          <a:xfrm>
            <a:off x="357158" y="214290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0.0625 L -0.17604 0.23055 C -0.19966 0.26574 -0.21285 0.31828 -0.21285 0.37338 C -0.21285 0.43611 -0.19966 0.48611 -0.17604 0.52129 L -0.07118 0.68981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1338 L 0.02396 0.721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0.06736 L 0.03386 0.6423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0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72270053_flomaster-club-p-uchitel-risunok-dlya-detei-krasivo-1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4000504"/>
            <a:ext cx="2714644" cy="2714644"/>
          </a:xfrm>
          <a:prstGeom prst="rect">
            <a:avLst/>
          </a:prstGeom>
        </p:spPr>
      </p:pic>
      <p:pic>
        <p:nvPicPr>
          <p:cNvPr id="5" name="Рисунок 4" descr="веник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2428868"/>
            <a:ext cx="1738815" cy="1362072"/>
          </a:xfrm>
          <a:prstGeom prst="rect">
            <a:avLst/>
          </a:prstGeom>
        </p:spPr>
      </p:pic>
      <p:pic>
        <p:nvPicPr>
          <p:cNvPr id="6" name="Рисунок 5" descr="дубин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571480"/>
            <a:ext cx="1571636" cy="1571636"/>
          </a:xfrm>
          <a:prstGeom prst="rect">
            <a:avLst/>
          </a:prstGeom>
        </p:spPr>
      </p:pic>
      <p:pic>
        <p:nvPicPr>
          <p:cNvPr id="7" name="Рисунок 6" descr="кисть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2643182"/>
            <a:ext cx="1857364" cy="1135056"/>
          </a:xfrm>
          <a:prstGeom prst="rect">
            <a:avLst/>
          </a:prstGeom>
        </p:spPr>
      </p:pic>
      <p:pic>
        <p:nvPicPr>
          <p:cNvPr id="8" name="Рисунок 7" descr="мел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571744"/>
            <a:ext cx="1714512" cy="1144437"/>
          </a:xfrm>
          <a:prstGeom prst="rect">
            <a:avLst/>
          </a:prstGeom>
        </p:spPr>
      </p:pic>
      <p:pic>
        <p:nvPicPr>
          <p:cNvPr id="9" name="Рисунок 8" descr="тетрадь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785794"/>
            <a:ext cx="1785950" cy="1191005"/>
          </a:xfrm>
          <a:prstGeom prst="rect">
            <a:avLst/>
          </a:prstGeom>
        </p:spPr>
      </p:pic>
      <p:pic>
        <p:nvPicPr>
          <p:cNvPr id="10" name="Рисунок 9" descr="указк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428604"/>
            <a:ext cx="1785926" cy="1785926"/>
          </a:xfrm>
          <a:prstGeom prst="rect">
            <a:avLst/>
          </a:prstGeom>
        </p:spPr>
      </p:pic>
      <p:pic>
        <p:nvPicPr>
          <p:cNvPr id="11" name="Рисунок 10" descr="шлем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571480"/>
            <a:ext cx="1624010" cy="1624010"/>
          </a:xfrm>
          <a:prstGeom prst="rect">
            <a:avLst/>
          </a:prstGeom>
        </p:spPr>
      </p:pic>
      <p:pic>
        <p:nvPicPr>
          <p:cNvPr id="13" name="Рисунок 12" descr="кн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2428868"/>
            <a:ext cx="1643074" cy="1232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0.05717 L -0.12969 0.22245 C -0.1507 0.25694 -0.16233 0.3088 -0.16233 0.36273 C -0.16233 0.42454 -0.1507 0.47384 -0.12969 0.50833 L -0.03646 0.67384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44 0.09746 L -0.71771 0.63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5 0.14676 L 0.55642 0.45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oQ8mNs1mhq-087EzxDJKp-8McqptJxooA2mMZG-7101dV6rqzX1I_uj5sIprCiQxdK8VrL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2720337"/>
            <a:ext cx="3071802" cy="4137663"/>
          </a:xfrm>
          <a:prstGeom prst="rect">
            <a:avLst/>
          </a:prstGeom>
        </p:spPr>
      </p:pic>
      <p:pic>
        <p:nvPicPr>
          <p:cNvPr id="6" name="Рисунок 5" descr="дос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357166"/>
            <a:ext cx="1500198" cy="1050138"/>
          </a:xfrm>
          <a:prstGeom prst="rect">
            <a:avLst/>
          </a:prstGeom>
        </p:spPr>
      </p:pic>
      <p:pic>
        <p:nvPicPr>
          <p:cNvPr id="7" name="Рисунок 6" descr="дрель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142852"/>
            <a:ext cx="1714536" cy="1714536"/>
          </a:xfrm>
          <a:prstGeom prst="rect">
            <a:avLst/>
          </a:prstGeom>
        </p:spPr>
      </p:pic>
      <p:pic>
        <p:nvPicPr>
          <p:cNvPr id="8" name="Рисунок 7" descr="кисти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428604"/>
            <a:ext cx="1643074" cy="912933"/>
          </a:xfrm>
          <a:prstGeom prst="rect">
            <a:avLst/>
          </a:prstGeom>
        </p:spPr>
      </p:pic>
      <p:pic>
        <p:nvPicPr>
          <p:cNvPr id="9" name="Рисунок 8" descr="капуст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51334"/>
            <a:ext cx="1500198" cy="1159244"/>
          </a:xfrm>
          <a:prstGeom prst="rect">
            <a:avLst/>
          </a:prstGeom>
        </p:spPr>
      </p:pic>
      <p:pic>
        <p:nvPicPr>
          <p:cNvPr id="10" name="Рисунок 9" descr="фен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785926"/>
            <a:ext cx="1500198" cy="1500198"/>
          </a:xfrm>
          <a:prstGeom prst="rect">
            <a:avLst/>
          </a:prstGeom>
        </p:spPr>
      </p:pic>
      <p:pic>
        <p:nvPicPr>
          <p:cNvPr id="11" name="Рисунок 10" descr="ложка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1928802"/>
            <a:ext cx="1357290" cy="763476"/>
          </a:xfrm>
          <a:prstGeom prst="rect">
            <a:avLst/>
          </a:prstGeom>
        </p:spPr>
      </p:pic>
      <p:pic>
        <p:nvPicPr>
          <p:cNvPr id="12" name="Рисунок 11" descr="поварешка.jpe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1857364"/>
            <a:ext cx="1571604" cy="1051665"/>
          </a:xfrm>
          <a:prstGeom prst="rect">
            <a:avLst/>
          </a:prstGeom>
        </p:spPr>
      </p:pic>
      <p:pic>
        <p:nvPicPr>
          <p:cNvPr id="13" name="Рисунок 12" descr="пипетка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1785926"/>
            <a:ext cx="1075564" cy="1075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7755 L 0.00277 0.73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0.09769 L -0.11962 0.675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1 0.02662 L 0.71007 0.44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02326 0.46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0773265_64-kartinkin-net-p-fon-dlya-stroitelnogo-saita-krasivo-6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676536094_gas-kvas-com-p-detskii-risunok-professii-stroitel-2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3748446"/>
            <a:ext cx="2781569" cy="3109554"/>
          </a:xfrm>
          <a:prstGeom prst="rect">
            <a:avLst/>
          </a:prstGeom>
        </p:spPr>
      </p:pic>
      <p:pic>
        <p:nvPicPr>
          <p:cNvPr id="4" name="Рисунок 3" descr="b27b491e400a53f8ead919414d7d329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285728"/>
            <a:ext cx="2822262" cy="1535468"/>
          </a:xfrm>
          <a:prstGeom prst="rect">
            <a:avLst/>
          </a:prstGeom>
        </p:spPr>
      </p:pic>
      <p:pic>
        <p:nvPicPr>
          <p:cNvPr id="5" name="Рисунок 4" descr="102772710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357166"/>
            <a:ext cx="1714512" cy="1714512"/>
          </a:xfrm>
          <a:prstGeom prst="rect">
            <a:avLst/>
          </a:prstGeom>
        </p:spPr>
      </p:pic>
      <p:pic>
        <p:nvPicPr>
          <p:cNvPr id="6" name="Рисунок 5" descr="01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500042"/>
            <a:ext cx="1757183" cy="1179661"/>
          </a:xfrm>
          <a:prstGeom prst="rect">
            <a:avLst/>
          </a:prstGeom>
        </p:spPr>
      </p:pic>
      <p:pic>
        <p:nvPicPr>
          <p:cNvPr id="7" name="Рисунок 6" descr="unnamed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357166"/>
            <a:ext cx="1571636" cy="1571636"/>
          </a:xfrm>
          <a:prstGeom prst="rect">
            <a:avLst/>
          </a:prstGeom>
        </p:spPr>
      </p:pic>
      <p:pic>
        <p:nvPicPr>
          <p:cNvPr id="8" name="Рисунок 7" descr="1614590876_11-p-traktor-kartinka-na-belom-fone-1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1698105"/>
            <a:ext cx="2214578" cy="1659457"/>
          </a:xfrm>
          <a:prstGeom prst="rect">
            <a:avLst/>
          </a:prstGeom>
        </p:spPr>
      </p:pic>
      <p:pic>
        <p:nvPicPr>
          <p:cNvPr id="10" name="Рисунок 9" descr="airline-pilot-cap-6001954-160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714488"/>
            <a:ext cx="1928794" cy="1928794"/>
          </a:xfrm>
          <a:prstGeom prst="rect">
            <a:avLst/>
          </a:prstGeom>
        </p:spPr>
      </p:pic>
      <p:pic>
        <p:nvPicPr>
          <p:cNvPr id="11" name="Рисунок 10" descr="slide-23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E2E1"/>
              </a:clrFrom>
              <a:clrTo>
                <a:srgbClr val="F6E2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1928802"/>
            <a:ext cx="2500656" cy="1873050"/>
          </a:xfrm>
          <a:prstGeom prst="rect">
            <a:avLst/>
          </a:prstGeom>
        </p:spPr>
      </p:pic>
      <p:pic>
        <p:nvPicPr>
          <p:cNvPr id="12" name="Рисунок 11" descr="318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1857364"/>
            <a:ext cx="1619240" cy="161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10509 L 0.01475 0.63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4.16667E-6 0.6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1563 0.469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00799 0.4488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3817058_57-phonoteka-org-p-fon-dlya-praisa-parikmakhera-vkontakte-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BF4F1"/>
              </a:clrFrom>
              <a:clrTo>
                <a:srgbClr val="DBF4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3495660"/>
            <a:ext cx="5043510" cy="3362340"/>
          </a:xfrm>
          <a:prstGeom prst="rect">
            <a:avLst/>
          </a:prstGeom>
        </p:spPr>
      </p:pic>
      <p:pic>
        <p:nvPicPr>
          <p:cNvPr id="5" name="Рисунок 4" descr="11424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357166"/>
            <a:ext cx="1643074" cy="1283439"/>
          </a:xfrm>
          <a:prstGeom prst="rect">
            <a:avLst/>
          </a:prstGeom>
        </p:spPr>
      </p:pic>
      <p:pic>
        <p:nvPicPr>
          <p:cNvPr id="6" name="Рисунок 5" descr="116964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428604"/>
            <a:ext cx="1928826" cy="1446620"/>
          </a:xfrm>
          <a:prstGeom prst="rect">
            <a:avLst/>
          </a:prstGeom>
        </p:spPr>
      </p:pic>
      <p:pic>
        <p:nvPicPr>
          <p:cNvPr id="7" name="Рисунок 6" descr="1672451553_flomaster-club-p-gaechnii-klyuch-risunok-dlya-detei-vkontak-8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0408">
            <a:off x="5183434" y="2283595"/>
            <a:ext cx="1842664" cy="955922"/>
          </a:xfrm>
          <a:prstGeom prst="rect">
            <a:avLst/>
          </a:prstGeom>
        </p:spPr>
      </p:pic>
      <p:pic>
        <p:nvPicPr>
          <p:cNvPr id="8" name="Рисунок 7" descr="638510228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42852"/>
            <a:ext cx="2071702" cy="2071702"/>
          </a:xfrm>
          <a:prstGeom prst="rect">
            <a:avLst/>
          </a:prstGeom>
        </p:spPr>
      </p:pic>
      <p:pic>
        <p:nvPicPr>
          <p:cNvPr id="9" name="Рисунок 8" descr="1645045413_2-fikiwiki-com-p-kartinki-vedro-dlya-detei-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071678"/>
            <a:ext cx="1053692" cy="1428736"/>
          </a:xfrm>
          <a:prstGeom prst="rect">
            <a:avLst/>
          </a:prstGeom>
        </p:spPr>
      </p:pic>
      <p:pic>
        <p:nvPicPr>
          <p:cNvPr id="10" name="Рисунок 9" descr="small_aks-miska-studio_enl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2143116"/>
            <a:ext cx="1657352" cy="1657352"/>
          </a:xfrm>
          <a:prstGeom prst="rect">
            <a:avLst/>
          </a:prstGeom>
        </p:spPr>
      </p:pic>
      <p:pic>
        <p:nvPicPr>
          <p:cNvPr id="11" name="Рисунок 10" descr="Bg21Hu4h7iQ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4D8"/>
              </a:clrFrom>
              <a:clrTo>
                <a:srgbClr val="FFF4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428604"/>
            <a:ext cx="1571636" cy="1224566"/>
          </a:xfrm>
          <a:prstGeom prst="rect">
            <a:avLst/>
          </a:prstGeom>
        </p:spPr>
      </p:pic>
      <p:pic>
        <p:nvPicPr>
          <p:cNvPr id="12" name="Рисунок 11" descr="100023597332b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1928802"/>
            <a:ext cx="2500330" cy="187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0781 0.6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06962 0.699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7176 L -0.27205 0.397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5625 L -0.16702 0.4446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29</Words>
  <PresentationFormat>Экран (4:3)</PresentationFormat>
  <Paragraphs>8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Валерия Сабирова</dc:creator>
  <cp:lastModifiedBy>sabirovaleriya@outlook.com</cp:lastModifiedBy>
  <cp:revision>46</cp:revision>
  <dcterms:created xsi:type="dcterms:W3CDTF">2023-06-02T12:28:56Z</dcterms:created>
  <dcterms:modified xsi:type="dcterms:W3CDTF">2023-06-12T13:15:20Z</dcterms:modified>
</cp:coreProperties>
</file>