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0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65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6.wav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audio" Target="../media/audio9.wav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5" Type="http://schemas.openxmlformats.org/officeDocument/2006/relationships/image" Target="../media/image18.pn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9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4.wav"/><Relationship Id="rId7" Type="http://schemas.openxmlformats.org/officeDocument/2006/relationships/image" Target="../media/image21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audio15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285749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Для средней группы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643050"/>
            <a:ext cx="525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Счет до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f4d0404d04f6_shutterstock-941903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3943354"/>
            <a:ext cx="2286016" cy="2133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857232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770" y="107154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счёту до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трёх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92880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71678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Знакомить с цифрами;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соотносить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Количество предметов с графическим изображением;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Развивать внимание, сообразительность;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пользоваться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677354743_papik-pro-p-illyustratsiya-k-skazke-buratino-malvina-1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25" y="642918"/>
            <a:ext cx="8818128" cy="564360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786710" y="214290"/>
            <a:ext cx="979493" cy="97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37700948_68-flomaster-club-p-buratino-risunok-dlya-detei-detskie-7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001024" y="214290"/>
            <a:ext cx="836617" cy="836617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001025" y="1214423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1637700948_68-flomaster-club-p-buratino-risunok-dlya-detei-detskie-7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3000372"/>
            <a:ext cx="3429024" cy="3429024"/>
          </a:xfrm>
          <a:prstGeom prst="rect">
            <a:avLst/>
          </a:prstGeom>
        </p:spPr>
      </p:pic>
      <p:pic>
        <p:nvPicPr>
          <p:cNvPr id="13" name="Рисунок 12" descr="kisspng-number-symbol-clip-art-1-5ab9376ebebd98.66445593152208779078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571480"/>
            <a:ext cx="2214554" cy="2214554"/>
          </a:xfrm>
          <a:prstGeom prst="rect">
            <a:avLst/>
          </a:prstGeom>
        </p:spPr>
      </p:pic>
      <p:pic>
        <p:nvPicPr>
          <p:cNvPr id="15" name="Рисунок 14" descr="1645022256_3-fikiwiki-com-p-kartinki-tsifra-2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500042"/>
            <a:ext cx="2214578" cy="2214578"/>
          </a:xfrm>
          <a:prstGeom prst="rect">
            <a:avLst/>
          </a:prstGeom>
        </p:spPr>
      </p:pic>
      <p:pic>
        <p:nvPicPr>
          <p:cNvPr id="18" name="Рисунок 17" descr="unname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714356"/>
            <a:ext cx="1643074" cy="1643074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143900" y="285728"/>
            <a:ext cx="836617" cy="836617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143900" y="1571612"/>
            <a:ext cx="857256" cy="857256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164507" y="2643182"/>
            <a:ext cx="979493" cy="97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02 0.06621 L 0.41702 0.39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3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1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37700948_68-flomaster-club-p-buratino-risunok-dlya-detei-detskie-7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000372"/>
            <a:ext cx="3643338" cy="3643338"/>
          </a:xfrm>
          <a:prstGeom prst="rect">
            <a:avLst/>
          </a:prstGeom>
        </p:spPr>
      </p:pic>
      <p:pic>
        <p:nvPicPr>
          <p:cNvPr id="4" name="Рисунок 3" descr="steps-1-120666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75" y="1744980"/>
            <a:ext cx="6468501" cy="4470102"/>
          </a:xfrm>
          <a:prstGeom prst="rect">
            <a:avLst/>
          </a:prstGeom>
        </p:spPr>
      </p:pic>
      <p:pic>
        <p:nvPicPr>
          <p:cNvPr id="5" name="Рисунок 4" descr="kisspng-number-symbol-clip-art-1-5ab9376ebebd98.664455931522087790781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857760"/>
            <a:ext cx="1500198" cy="1500198"/>
          </a:xfrm>
          <a:prstGeom prst="rect">
            <a:avLst/>
          </a:prstGeom>
        </p:spPr>
      </p:pic>
      <p:pic>
        <p:nvPicPr>
          <p:cNvPr id="6" name="Рисунок 5" descr="1645022256_3-fikiwiki-com-p-kartinki-tsifra-2-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3929066"/>
            <a:ext cx="1214446" cy="1214446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000372"/>
            <a:ext cx="1643074" cy="1643074"/>
          </a:xfrm>
          <a:prstGeom prst="rect">
            <a:avLst/>
          </a:prstGeom>
        </p:spPr>
      </p:pic>
      <p:pic>
        <p:nvPicPr>
          <p:cNvPr id="8" name="Рисунок 7" descr="file8567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142984"/>
            <a:ext cx="1928826" cy="1988755"/>
          </a:xfrm>
          <a:prstGeom prst="rect">
            <a:avLst/>
          </a:prstGeom>
        </p:spPr>
      </p:pic>
      <p:pic>
        <p:nvPicPr>
          <p:cNvPr id="9" name="Рисунок 8" descr="unnamed-5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214554"/>
            <a:ext cx="2428868" cy="2428868"/>
          </a:xfrm>
          <a:prstGeom prst="rect">
            <a:avLst/>
          </a:prstGeom>
        </p:spPr>
      </p:pic>
      <p:pic>
        <p:nvPicPr>
          <p:cNvPr id="10" name="Рисунок 9" descr="1676588176_gas-kvas-com-p-kartinki-zaichika-detskie-risunki-1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500174"/>
            <a:ext cx="2428892" cy="2428892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7858148" y="214290"/>
            <a:ext cx="765179" cy="765179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5"/>
          <a:stretch>
            <a:fillRect/>
          </a:stretch>
        </p:blipFill>
        <p:spPr>
          <a:xfrm>
            <a:off x="7858148" y="1142984"/>
            <a:ext cx="693741" cy="693741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7929586" y="2071678"/>
            <a:ext cx="765179" cy="76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6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37700948_68-flomaster-club-p-buratino-risunok-dlya-detei-detskie-7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000372"/>
            <a:ext cx="3643338" cy="3643338"/>
          </a:xfrm>
          <a:prstGeom prst="rect">
            <a:avLst/>
          </a:prstGeom>
        </p:spPr>
      </p:pic>
      <p:pic>
        <p:nvPicPr>
          <p:cNvPr id="4" name="Рисунок 3" descr="1612872859_23-p-krasnii-kvadrat-kartinka-dlya-fona-3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678664" y="678664"/>
            <a:ext cx="5885589" cy="4528261"/>
          </a:xfrm>
          <a:prstGeom prst="rect">
            <a:avLst/>
          </a:prstGeom>
        </p:spPr>
      </p:pic>
      <p:pic>
        <p:nvPicPr>
          <p:cNvPr id="5" name="Рисунок 4" descr="621e6c333fe7487070368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42852"/>
            <a:ext cx="5286412" cy="3964809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8143900" y="357166"/>
            <a:ext cx="714380" cy="71438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8143900" y="135729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639328566_22-papik-pro-p-malvina-klipart-2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2000240"/>
            <a:ext cx="5254405" cy="4734903"/>
          </a:xfrm>
          <a:prstGeom prst="rect">
            <a:avLst/>
          </a:prstGeom>
        </p:spPr>
      </p:pic>
      <p:pic>
        <p:nvPicPr>
          <p:cNvPr id="5" name="Рисунок 4" descr="iIw9YKllAYNJtlsOxZFZFWZT4OCKLipxGRNOadl1cJg8pKOwP_WLF835VyTN1zZrX-4QVnJsCYQB58fJqtSiEXEm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357430"/>
            <a:ext cx="3643338" cy="364333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7929586" y="285728"/>
            <a:ext cx="765179" cy="765179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072462" y="1428736"/>
            <a:ext cx="857256" cy="85725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143900" y="2643182"/>
            <a:ext cx="765179" cy="765179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001024" y="3500438"/>
            <a:ext cx="836617" cy="83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38</Words>
  <PresentationFormat>Экран (4:3)</PresentationFormat>
  <Paragraphs>10</Paragraphs>
  <Slides>8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Сабирова</dc:creator>
  <cp:lastModifiedBy>sabirovaleriya@outlook.com</cp:lastModifiedBy>
  <cp:revision>105</cp:revision>
  <dcterms:created xsi:type="dcterms:W3CDTF">2023-06-02T12:28:56Z</dcterms:created>
  <dcterms:modified xsi:type="dcterms:W3CDTF">2023-11-06T14:10:40Z</dcterms:modified>
</cp:coreProperties>
</file>