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285749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Для средней группы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643050"/>
            <a:ext cx="525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Счет до 5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5f4d0404d04f6_shutterstock-941903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3943354"/>
            <a:ext cx="2286016" cy="2133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857232"/>
            <a:ext cx="214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770" y="107154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счёту до пяти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92880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71678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Знакомить с цифрами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; 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соотносить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Количество предметов с графическим изображением;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Развивать внимание, сообразительность;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пользоваться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f454ca8cdcc5369bfa825f05c02dd0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  <p:pic>
        <p:nvPicPr>
          <p:cNvPr id="18" name="Рисунок 17" descr="1614585149_76-p-yaitso-na-belom-fone-8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500438"/>
            <a:ext cx="5238760" cy="3490324"/>
          </a:xfrm>
          <a:prstGeom prst="rect">
            <a:avLst/>
          </a:prstGeom>
        </p:spPr>
      </p:pic>
      <p:pic>
        <p:nvPicPr>
          <p:cNvPr id="19" name="Рисунок 18" descr="kisspng-number-symbol-clip-art-1-5ab9376ebebd98.66445593152208779078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4214794"/>
            <a:ext cx="2643206" cy="2643206"/>
          </a:xfrm>
          <a:prstGeom prst="rect">
            <a:avLst/>
          </a:prstGeom>
        </p:spPr>
      </p:pic>
      <p:pic>
        <p:nvPicPr>
          <p:cNvPr id="20" name="Рисунок 19" descr="1597435176_13693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1" y="4068217"/>
            <a:ext cx="2000265" cy="1350891"/>
          </a:xfrm>
          <a:prstGeom prst="rect">
            <a:avLst/>
          </a:prstGeom>
        </p:spPr>
      </p:pic>
      <p:pic>
        <p:nvPicPr>
          <p:cNvPr id="21" name="Рисунок 20" descr="baby_chicks_x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571876"/>
            <a:ext cx="2643206" cy="2643206"/>
          </a:xfrm>
          <a:prstGeom prst="rect">
            <a:avLst/>
          </a:prstGeom>
        </p:spPr>
      </p:pic>
      <p:pic>
        <p:nvPicPr>
          <p:cNvPr id="23" name="Рисунок 22" descr="2784x2036_842922_[www.ArtFile.ru]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643182"/>
            <a:ext cx="1643074" cy="120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99 0.10231 L -0.23386 0.2074 " pathEditMode="relative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81219181_sneg-top-p-boloto-kartinka-dlya-detei-vkontakte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614584031_68-p-lyagushka-na-belom-fone-9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714488"/>
            <a:ext cx="3429024" cy="2286016"/>
          </a:xfrm>
          <a:prstGeom prst="rect">
            <a:avLst/>
          </a:prstGeom>
        </p:spPr>
      </p:pic>
      <p:pic>
        <p:nvPicPr>
          <p:cNvPr id="16" name="Рисунок 15" descr="1645022256_3-fikiwiki-com-p-kartinki-tsifra-2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14818"/>
            <a:ext cx="2428868" cy="2428868"/>
          </a:xfrm>
          <a:prstGeom prst="rect">
            <a:avLst/>
          </a:prstGeom>
        </p:spPr>
      </p:pic>
      <p:pic>
        <p:nvPicPr>
          <p:cNvPr id="17" name="Рисунок 16" descr="EVuQMcGn-JcxSX2sctV8T0ULpNbWa3BN0YSH1aV2uxb97UEt0li8XqwnwM6Z5WSgt-FCG8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-214338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0.17593 L -0.15625 0.6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9"/>
            <a:ext cx="9144000" cy="6853001"/>
          </a:xfrm>
          <a:prstGeom prst="rect">
            <a:avLst/>
          </a:prstGeom>
        </p:spPr>
      </p:pic>
      <p:pic>
        <p:nvPicPr>
          <p:cNvPr id="15" name="Рисунок 14" descr="unnam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5072074"/>
            <a:ext cx="1643074" cy="1643074"/>
          </a:xfrm>
          <a:prstGeom prst="rect">
            <a:avLst/>
          </a:prstGeom>
        </p:spPr>
      </p:pic>
      <p:pic>
        <p:nvPicPr>
          <p:cNvPr id="16" name="Рисунок 15" descr="file8567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00438"/>
            <a:ext cx="2410181" cy="2485066"/>
          </a:xfrm>
          <a:prstGeom prst="rect">
            <a:avLst/>
          </a:prstGeom>
        </p:spPr>
      </p:pic>
      <p:pic>
        <p:nvPicPr>
          <p:cNvPr id="17" name="Рисунок 16" descr="1673512195_gas-kvas-com-p-belochka-detskii-risunok-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D56E"/>
              </a:clrFrom>
              <a:clrTo>
                <a:srgbClr val="EED5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500438"/>
            <a:ext cx="2214578" cy="1699689"/>
          </a:xfrm>
          <a:prstGeom prst="rect">
            <a:avLst/>
          </a:prstGeom>
        </p:spPr>
      </p:pic>
      <p:pic>
        <p:nvPicPr>
          <p:cNvPr id="18" name="Рисунок 17" descr="hRoXt76KqUQ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36" y="3357562"/>
            <a:ext cx="2000264" cy="109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0955 0.25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41165136_32-papik-pro-p-detskaya-pesochnitsa-risunok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tsifra_4_larvij_bolshaya_tsvet_chyorniy_1_pi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00636"/>
            <a:ext cx="1547802" cy="1547802"/>
          </a:xfrm>
          <a:prstGeom prst="rect">
            <a:avLst/>
          </a:prstGeom>
        </p:spPr>
      </p:pic>
      <p:pic>
        <p:nvPicPr>
          <p:cNvPr id="17" name="Рисунок 16" descr="0a9e34ae4c595bb061ad9c22689c4c4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714488"/>
            <a:ext cx="3071802" cy="1833866"/>
          </a:xfrm>
          <a:prstGeom prst="rect">
            <a:avLst/>
          </a:prstGeom>
        </p:spPr>
      </p:pic>
      <p:pic>
        <p:nvPicPr>
          <p:cNvPr id="19" name="Рисунок 18" descr="1614582372_40-p-detskii-sad-na-belom-fone-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3" y="0"/>
            <a:ext cx="5275763" cy="4349945"/>
          </a:xfrm>
          <a:prstGeom prst="rect">
            <a:avLst/>
          </a:prstGeom>
        </p:spPr>
      </p:pic>
      <p:pic>
        <p:nvPicPr>
          <p:cNvPr id="20" name="Рисунок 19" descr="kartinki-na-prozrachnom-fone-dlya-detej-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214686"/>
            <a:ext cx="2040097" cy="182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50052 0.4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67201549_3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scale_12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4572008"/>
            <a:ext cx="2643206" cy="1510404"/>
          </a:xfrm>
          <a:prstGeom prst="rect">
            <a:avLst/>
          </a:prstGeom>
        </p:spPr>
      </p:pic>
      <p:pic>
        <p:nvPicPr>
          <p:cNvPr id="16" name="Рисунок 15" descr="d7bcef78414593f9e31668493b68206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5000636"/>
            <a:ext cx="2571768" cy="1714512"/>
          </a:xfrm>
          <a:prstGeom prst="rect">
            <a:avLst/>
          </a:prstGeom>
        </p:spPr>
      </p:pic>
      <p:pic>
        <p:nvPicPr>
          <p:cNvPr id="17" name="Рисунок 16" descr="ed1ced4ef78da2576fb8bc7a5060b67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357562"/>
            <a:ext cx="2719929" cy="1380364"/>
          </a:xfrm>
          <a:prstGeom prst="rect">
            <a:avLst/>
          </a:prstGeom>
        </p:spPr>
      </p:pic>
      <p:pic>
        <p:nvPicPr>
          <p:cNvPr id="18" name="Рисунок 17" descr="illust06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1643050"/>
            <a:ext cx="2749791" cy="361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31319 -0.0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38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 Сабирова</dc:creator>
  <cp:lastModifiedBy>sabirovaleriya@outlook.com</cp:lastModifiedBy>
  <cp:revision>85</cp:revision>
  <dcterms:created xsi:type="dcterms:W3CDTF">2023-06-02T12:28:56Z</dcterms:created>
  <dcterms:modified xsi:type="dcterms:W3CDTF">2023-10-30T13:04:55Z</dcterms:modified>
</cp:coreProperties>
</file>