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9A78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A1C3-FDA7-4216-B633-7003D770306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830D-F2B0-4844-A87B-0333527A6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A1C3-FDA7-4216-B633-7003D770306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830D-F2B0-4844-A87B-0333527A6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A1C3-FDA7-4216-B633-7003D770306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830D-F2B0-4844-A87B-0333527A6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A1C3-FDA7-4216-B633-7003D770306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830D-F2B0-4844-A87B-0333527A6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A1C3-FDA7-4216-B633-7003D770306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830D-F2B0-4844-A87B-0333527A6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A1C3-FDA7-4216-B633-7003D770306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830D-F2B0-4844-A87B-0333527A6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A1C3-FDA7-4216-B633-7003D770306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830D-F2B0-4844-A87B-0333527A6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A1C3-FDA7-4216-B633-7003D770306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830D-F2B0-4844-A87B-0333527A6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A1C3-FDA7-4216-B633-7003D770306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830D-F2B0-4844-A87B-0333527A6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A1C3-FDA7-4216-B633-7003D770306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830D-F2B0-4844-A87B-0333527A6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A1C3-FDA7-4216-B633-7003D770306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830D-F2B0-4844-A87B-0333527A6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9A1C3-FDA7-4216-B633-7003D770306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D830D-F2B0-4844-A87B-0333527A6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412776"/>
            <a:ext cx="7000924" cy="171451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Презентация на тему: </a:t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«День Победы» </a:t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1143008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4500" dirty="0" smtClean="0">
                <a:solidFill>
                  <a:srgbClr val="7030A0"/>
                </a:solidFill>
              </a:rPr>
              <a:t>     Бойцы всеми силами обороняли каждый город, каждую деревню.</a:t>
            </a:r>
          </a:p>
          <a:p>
            <a:pPr algn="ctr">
              <a:buNone/>
            </a:pPr>
            <a:r>
              <a:rPr lang="ru-RU" sz="4500" dirty="0" smtClean="0">
                <a:solidFill>
                  <a:srgbClr val="7030A0"/>
                </a:solidFill>
              </a:rPr>
              <a:t> 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2285992"/>
            <a:ext cx="6324020" cy="3857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8715436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За подвиги на фронте и в тылу, героев награждали медалями и орденами. 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2285992"/>
            <a:ext cx="3779520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48" y="3357562"/>
            <a:ext cx="4705255" cy="3054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7030A0"/>
                </a:solidFill>
              </a:rPr>
              <a:t>Долгих 4 года длилась Великая Отечественная война. За это время погибло очень много солдат и мирных жителей. </a:t>
            </a:r>
            <a:br>
              <a:rPr lang="ru-RU" sz="2400" dirty="0" smtClean="0">
                <a:solidFill>
                  <a:srgbClr val="7030A0"/>
                </a:solidFill>
              </a:rPr>
            </a:b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6146" name="Picture 2" descr="C:\Users\Admin\Desktop\день победы\1600628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22" y="2071678"/>
            <a:ext cx="5783812" cy="43894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700" dirty="0" smtClean="0">
                <a:solidFill>
                  <a:srgbClr val="7030A0"/>
                </a:solidFill>
              </a:rPr>
              <a:t>И вот наступил этот долгожданный день – 9 мая 1945 года. В этот день закончилась война.</a:t>
            </a:r>
            <a:endParaRPr lang="ru-RU" sz="2700" dirty="0">
              <a:solidFill>
                <a:srgbClr val="7030A0"/>
              </a:solidFill>
            </a:endParaRPr>
          </a:p>
        </p:txBody>
      </p:sp>
      <p:pic>
        <p:nvPicPr>
          <p:cNvPr id="7170" name="Picture 2" descr="C:\Users\Admin\Desktop\день победы\894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8" y="3140968"/>
            <a:ext cx="3611386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 descr="C:\Users\Admin\Desktop\день победы\db81ec85a6f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988840"/>
            <a:ext cx="4876800" cy="30708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3059832" y="260648"/>
            <a:ext cx="4283968" cy="36724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День Победы</a:t>
            </a:r>
          </a:p>
          <a:p>
            <a:pPr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День Победы 9 Мая –</a:t>
            </a:r>
          </a:p>
          <a:p>
            <a:pPr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Праздник мира в стране и весны.</a:t>
            </a:r>
          </a:p>
          <a:p>
            <a:pPr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В этот день мы солдат вспоминаем,</a:t>
            </a:r>
          </a:p>
          <a:p>
            <a:pPr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Не вернувшихся в семьи с войны.</a:t>
            </a:r>
          </a:p>
          <a:p>
            <a:pPr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В этот праздник мы чествуем дедов,</a:t>
            </a:r>
          </a:p>
          <a:p>
            <a:pPr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Защитивших родную страну,</a:t>
            </a:r>
          </a:p>
          <a:p>
            <a:pPr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Подарившим народам Победу</a:t>
            </a:r>
          </a:p>
          <a:p>
            <a:pPr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И вернувшим нам мир и весну!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Admin\Desktop\день победы\article57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6136" y="3645024"/>
            <a:ext cx="302433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Празднование Дня Победы , начинается с парада, а заканчивается поздно ночью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FFC000"/>
                </a:solidFill>
              </a:rPr>
              <a:t>С</a:t>
            </a:r>
            <a:r>
              <a:rPr lang="ru-RU" sz="2800" dirty="0" smtClean="0">
                <a:solidFill>
                  <a:srgbClr val="92D050"/>
                </a:solidFill>
              </a:rPr>
              <a:t>А</a:t>
            </a:r>
            <a:r>
              <a:rPr lang="ru-RU" sz="2800" dirty="0" smtClean="0">
                <a:solidFill>
                  <a:srgbClr val="FF0000"/>
                </a:solidFill>
              </a:rPr>
              <a:t>Л</a:t>
            </a:r>
            <a:r>
              <a:rPr lang="ru-RU" sz="2800" dirty="0" smtClean="0">
                <a:solidFill>
                  <a:srgbClr val="7030A0"/>
                </a:solidFill>
              </a:rPr>
              <a:t>Ю</a:t>
            </a:r>
            <a:r>
              <a:rPr lang="ru-RU" sz="2800" dirty="0" smtClean="0">
                <a:solidFill>
                  <a:srgbClr val="C00000"/>
                </a:solidFill>
              </a:rPr>
              <a:t>Т</a:t>
            </a:r>
            <a:r>
              <a:rPr lang="ru-RU" sz="2800" dirty="0" smtClean="0">
                <a:solidFill>
                  <a:srgbClr val="00B0F0"/>
                </a:solidFill>
              </a:rPr>
              <a:t>О</a:t>
            </a:r>
            <a:r>
              <a:rPr lang="ru-RU" sz="2800" dirty="0" smtClean="0">
                <a:solidFill>
                  <a:srgbClr val="92D050"/>
                </a:solidFill>
              </a:rPr>
              <a:t>М</a:t>
            </a:r>
            <a:r>
              <a:rPr lang="ru-RU" sz="2800" dirty="0" smtClean="0">
                <a:solidFill>
                  <a:srgbClr val="7030A0"/>
                </a:solidFill>
              </a:rPr>
              <a:t>!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1030" name="Picture 6" descr="D:\ВСЕ ГРУППЫ ДС\КОНКУРСЫ\2014-2015\Палитра топ слайдов 2015\Гончарова\sm_users_img-2630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1700808"/>
            <a:ext cx="6429375" cy="4286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>
            <a:spLocks noGrp="1"/>
          </p:cNvSpPr>
          <p:nvPr>
            <p:ph sz="half" idx="1"/>
          </p:nvPr>
        </p:nvSpPr>
        <p:spPr>
          <a:xfrm>
            <a:off x="1714480" y="214290"/>
            <a:ext cx="4038600" cy="4435475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   В 2020 году наша страна будет  праздновать 75-летие победы над фашисткой Германией. 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   Ценою многих жизней нам досталась эта победа</a:t>
            </a:r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0072" y="1700808"/>
            <a:ext cx="3528392" cy="43140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sz="half" idx="1"/>
          </p:nvPr>
        </p:nvSpPr>
        <p:spPr>
          <a:xfrm>
            <a:off x="4286248" y="1285860"/>
            <a:ext cx="4714908" cy="171451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     В этот день во всех городах проходят военные парады. Возлагаются цветы к памятникам защитников нашей Родины, к могиле Неизвестного Солдата.</a:t>
            </a:r>
          </a:p>
        </p:txBody>
      </p:sp>
      <p:pic>
        <p:nvPicPr>
          <p:cNvPr id="2050" name="Picture 2" descr="C:\Users\Admin\Desktop\день победы\a6b644f0bb2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571612"/>
            <a:ext cx="3929090" cy="3429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Admin\Desktop\день победы\v-den-pobedy-proydet-parad-kontserty-i-vystavki_foto-iz-arkhiva-gazety-kafa_1_2012-05-4-17-02-33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3571876"/>
            <a:ext cx="4091941" cy="30689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41848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Что это была за война, какой ценой досталась победа нашему народу?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Почему у ветеранов ВОВ слезы на глазах?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074" name="Picture 2" descr="C:\Users\Admin\Desktop\день победы\es226134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2143116"/>
            <a:ext cx="3571900" cy="45748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C:\Users\Admin\Desktop\день победы\509293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95936" y="2348880"/>
            <a:ext cx="4896544" cy="3672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227571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 До войны все люди жили мирно, дружно, как мы с вами. Никто и не думал, что на нашу страну нападёт враг. Далёкое июньское утро 1941 года было спокойным. Но внезапно мирную жизнь нарушили взрывы снарядов. Это немецкие захватчики напали на нашу страну, началась ВОВ.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643314"/>
            <a:ext cx="4357686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 b="7672"/>
          <a:stretch>
            <a:fillRect/>
          </a:stretch>
        </p:blipFill>
        <p:spPr bwMode="auto">
          <a:xfrm>
            <a:off x="142844" y="3214686"/>
            <a:ext cx="4286312" cy="3500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71546"/>
            <a:ext cx="840108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Всех мужчин, которые могли держать оружие, призвали на войну,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                 чтобы защитить нашу землю от фашистов.</a:t>
            </a:r>
            <a:br>
              <a:rPr lang="ru-RU" sz="2000" dirty="0" smtClean="0">
                <a:solidFill>
                  <a:srgbClr val="7030A0"/>
                </a:solidFill>
              </a:rPr>
            </a:b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2071678"/>
            <a:ext cx="5963179" cy="43116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02" y="908720"/>
            <a:ext cx="8643998" cy="77554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На войне воевали не только мужчины, но и женщины.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Admin\Desktop\день победы\6ba71f89155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112" y="1988840"/>
            <a:ext cx="3357586" cy="46434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Admin\Desktop\день победы\hron1 (25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844824"/>
            <a:ext cx="5005220" cy="3888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9269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Война шла на земле и в воздухе.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Users\Admin\Desktop\день победы\3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 l="4883" t="9765" r="4791" b="8860"/>
          <a:stretch>
            <a:fillRect/>
          </a:stretch>
        </p:blipFill>
        <p:spPr bwMode="auto">
          <a:xfrm>
            <a:off x="179512" y="1628800"/>
            <a:ext cx="4573172" cy="3816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2285992"/>
            <a:ext cx="3891852" cy="43148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1357298"/>
            <a:ext cx="6215106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Воевали на море.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Admin\Desktop\день победы\ii-mirovaja-vojna-ot-nachala-i-do-pobednogo-kontsa-fot_19465_s__6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2996952"/>
            <a:ext cx="4142264" cy="3642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Admin\Desktop\день победы\159372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1071546"/>
            <a:ext cx="4357718" cy="37976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</TotalTime>
  <Words>275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Презентация на тему:  «День Победы»  </vt:lpstr>
      <vt:lpstr>Презентация PowerPoint</vt:lpstr>
      <vt:lpstr>Презентация PowerPoint</vt:lpstr>
      <vt:lpstr>Что это была за война, какой ценой досталась победа нашему народу? Почему у ветеранов ВОВ слезы на глазах?  </vt:lpstr>
      <vt:lpstr> До войны все люди жили мирно, дружно, как мы с вами. Никто и не думал, что на нашу страну нападёт враг. Далёкое июньское утро 1941 года было спокойным. Но внезапно мирную жизнь нарушили взрывы снарядов. Это немецкие захватчики напали на нашу страну, началась ВОВ. </vt:lpstr>
      <vt:lpstr>Всех мужчин, которые могли держать оружие, призвали на войну,                  чтобы защитить нашу землю от фашистов. </vt:lpstr>
      <vt:lpstr>На войне воевали не только мужчины, но и женщины.</vt:lpstr>
      <vt:lpstr>Война шла на земле и в воздухе.</vt:lpstr>
      <vt:lpstr>Воевали на море.</vt:lpstr>
      <vt:lpstr>      </vt:lpstr>
      <vt:lpstr>За подвиги на фронте и в тылу, героев награждали медалями и орденами. </vt:lpstr>
      <vt:lpstr> Долгих 4 года длилась Великая Отечественная война. За это время погибло очень много солдат и мирных жителей.  </vt:lpstr>
      <vt:lpstr> И вот наступил этот долгожданный день – 9 мая 1945 года. В этот день закончилась война.</vt:lpstr>
      <vt:lpstr>Презентация PowerPoint</vt:lpstr>
      <vt:lpstr>Празднование Дня Победы , начинается с парада, а заканчивается поздно ночью САЛЮТОМ!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«День Победы»</dc:title>
  <dc:creator>Admin</dc:creator>
  <cp:lastModifiedBy>Василина</cp:lastModifiedBy>
  <cp:revision>65</cp:revision>
  <dcterms:created xsi:type="dcterms:W3CDTF">2014-11-09T16:41:46Z</dcterms:created>
  <dcterms:modified xsi:type="dcterms:W3CDTF">2020-04-28T04:07:52Z</dcterms:modified>
</cp:coreProperties>
</file>