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2" r:id="rId3"/>
    <p:sldId id="269" r:id="rId4"/>
    <p:sldId id="281" r:id="rId5"/>
    <p:sldId id="278" r:id="rId6"/>
    <p:sldId id="275" r:id="rId7"/>
    <p:sldId id="271" r:id="rId8"/>
    <p:sldId id="270" r:id="rId9"/>
    <p:sldId id="263" r:id="rId10"/>
    <p:sldId id="264" r:id="rId11"/>
    <p:sldId id="265" r:id="rId12"/>
    <p:sldId id="268" r:id="rId13"/>
    <p:sldId id="267" r:id="rId14"/>
    <p:sldId id="266" r:id="rId15"/>
    <p:sldId id="274" r:id="rId16"/>
    <p:sldId id="280" r:id="rId17"/>
    <p:sldId id="272" r:id="rId18"/>
    <p:sldId id="273" r:id="rId19"/>
    <p:sldId id="276" r:id="rId20"/>
    <p:sldId id="277" r:id="rId21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 autoAdjust="0"/>
    <p:restoredTop sz="84583" autoAdjust="0"/>
  </p:normalViewPr>
  <p:slideViewPr>
    <p:cSldViewPr>
      <p:cViewPr>
        <p:scale>
          <a:sx n="68" d="100"/>
          <a:sy n="68" d="100"/>
        </p:scale>
        <p:origin x="-1212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381537"/>
            <a:ext cx="6480720" cy="1080120"/>
          </a:xfrm>
        </p:spPr>
        <p:txBody>
          <a:bodyPr/>
          <a:lstStyle>
            <a:lvl1pPr>
              <a:defRPr b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691680" y="191549"/>
            <a:ext cx="73448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1691680" y="1556792"/>
            <a:ext cx="73448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91549"/>
            <a:ext cx="734481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556792"/>
            <a:ext cx="7344816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40000"/>
              <a:lumOff val="6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40000"/>
              <a:lumOff val="6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40000"/>
              <a:lumOff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40000"/>
              <a:lumOff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594706" cy="1335495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dirty="0">
                <a:effectLst/>
              </a:rPr>
              <a:t> </a:t>
            </a:r>
            <a:r>
              <a:rPr lang="ru-RU" sz="5400" dirty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«Дошкольная академия финансов»</a:t>
            </a:r>
            <a:endParaRPr lang="ru-RU" sz="54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0497"/>
            <a:ext cx="9468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Муниципальное бюджетное дошкольное образовательное учреждение 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города Иркутска детский сад  № 89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1483" y="5666060"/>
            <a:ext cx="4726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 первой </a:t>
            </a:r>
          </a:p>
          <a:p>
            <a:pPr algn="r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квалификационной категории:</a:t>
            </a:r>
          </a:p>
          <a:p>
            <a:pPr algn="r"/>
            <a:r>
              <a:rPr lang="ru-RU" sz="2000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Шуперт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Василина Николаевна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D:\РАБОТА\МОЯ РАБОТА\2023\дом в котором мы живем\материал к презентации\470795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39" y="3063258"/>
            <a:ext cx="4392488" cy="29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90" y="196354"/>
            <a:ext cx="4022162" cy="3016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29076"/>
            <a:ext cx="4111867" cy="3083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1"/>
          <a:stretch/>
        </p:blipFill>
        <p:spPr>
          <a:xfrm>
            <a:off x="179511" y="3347758"/>
            <a:ext cx="3156733" cy="3501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9" t="24366"/>
          <a:stretch/>
        </p:blipFill>
        <p:spPr>
          <a:xfrm>
            <a:off x="3563888" y="3327577"/>
            <a:ext cx="2745116" cy="35413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6" r="27025"/>
          <a:stretch/>
        </p:blipFill>
        <p:spPr>
          <a:xfrm>
            <a:off x="6516216" y="3347758"/>
            <a:ext cx="2489236" cy="35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9"/>
          <a:stretch/>
        </p:blipFill>
        <p:spPr>
          <a:xfrm>
            <a:off x="1259632" y="3502576"/>
            <a:ext cx="3240360" cy="3332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31"/>
          <a:stretch/>
        </p:blipFill>
        <p:spPr>
          <a:xfrm>
            <a:off x="288754" y="164130"/>
            <a:ext cx="3347142" cy="3295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6508"/>
            <a:ext cx="4608512" cy="3456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8"/>
          <a:stretch/>
        </p:blipFill>
        <p:spPr>
          <a:xfrm>
            <a:off x="5148065" y="3688840"/>
            <a:ext cx="3096344" cy="31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2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4" y="116632"/>
            <a:ext cx="7344816" cy="42913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Сюжетно-ролевая игра «Супермаркет»</a:t>
            </a:r>
            <a:endParaRPr lang="ru-RU" sz="28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6" t="31795"/>
          <a:stretch/>
        </p:blipFill>
        <p:spPr>
          <a:xfrm>
            <a:off x="-56887" y="549800"/>
            <a:ext cx="2900695" cy="2115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32614"/>
            <a:ext cx="2599282" cy="1949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533" y="642631"/>
            <a:ext cx="2674797" cy="2006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r="4616" b="20204"/>
          <a:stretch/>
        </p:blipFill>
        <p:spPr>
          <a:xfrm>
            <a:off x="-11221" y="4646568"/>
            <a:ext cx="3071053" cy="2211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3" t="6154" r="7540" b="24102"/>
          <a:stretch/>
        </p:blipFill>
        <p:spPr>
          <a:xfrm>
            <a:off x="3297493" y="4646569"/>
            <a:ext cx="2789040" cy="2243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14563" r="13077" b="4616"/>
          <a:stretch/>
        </p:blipFill>
        <p:spPr>
          <a:xfrm>
            <a:off x="6335207" y="4646569"/>
            <a:ext cx="2796888" cy="2205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t="30975" r="20154" b="8308"/>
          <a:stretch/>
        </p:blipFill>
        <p:spPr>
          <a:xfrm>
            <a:off x="2015593" y="2669723"/>
            <a:ext cx="2563800" cy="1848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33641" b="7077"/>
          <a:stretch/>
        </p:blipFill>
        <p:spPr>
          <a:xfrm>
            <a:off x="5436096" y="2694341"/>
            <a:ext cx="2591089" cy="1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9" y="105541"/>
            <a:ext cx="4180979" cy="3135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4" t="4923" r="10923" b="12000"/>
          <a:stretch/>
        </p:blipFill>
        <p:spPr>
          <a:xfrm>
            <a:off x="5026533" y="105541"/>
            <a:ext cx="3846232" cy="31986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1897" r="27385" b="20000"/>
          <a:stretch/>
        </p:blipFill>
        <p:spPr>
          <a:xfrm>
            <a:off x="520939" y="3349528"/>
            <a:ext cx="3976174" cy="3325163"/>
          </a:xfrm>
          <a:prstGeom prst="rect">
            <a:avLst/>
          </a:prstGeom>
        </p:spPr>
      </p:pic>
      <p:pic>
        <p:nvPicPr>
          <p:cNvPr id="3075" name="Picture 3" descr="D:\РАБОТА\ФОТО ДЕТЕЙ САД\дети гр 3 21-23\СР ИГРА СУПЕР МАРК\IMG_20230201_1059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84" y="3485308"/>
            <a:ext cx="4217130" cy="316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4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10667" r="5539" b="4615"/>
          <a:stretch/>
        </p:blipFill>
        <p:spPr>
          <a:xfrm>
            <a:off x="844497" y="3563565"/>
            <a:ext cx="3892018" cy="3267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13333" r="17538" b="4410"/>
          <a:stretch/>
        </p:blipFill>
        <p:spPr>
          <a:xfrm>
            <a:off x="4895398" y="148898"/>
            <a:ext cx="3926001" cy="3174045"/>
          </a:xfrm>
          <a:prstGeom prst="rect">
            <a:avLst/>
          </a:prstGeom>
        </p:spPr>
      </p:pic>
      <p:pic>
        <p:nvPicPr>
          <p:cNvPr id="6" name="Picture 2" descr="D:\РАБОТА\ФОТО ДЕТЕЙ САД\дети гр 3 21-23\СР ИГРА СУПЕР МАРК\IMG_20230201_1107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8" b="22392"/>
          <a:stretch/>
        </p:blipFill>
        <p:spPr bwMode="auto">
          <a:xfrm>
            <a:off x="1569342" y="1955"/>
            <a:ext cx="2810188" cy="346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РАБОТА\ФОТО ДЕТЕЙ САД\дети гр 3 21-23\СР ИГРА СУПЕР МАРК\IMG_20230201_1056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24270" b="10862"/>
          <a:stretch/>
        </p:blipFill>
        <p:spPr bwMode="auto">
          <a:xfrm>
            <a:off x="5508104" y="3469889"/>
            <a:ext cx="3346657" cy="34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7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22154" b="8894"/>
          <a:stretch/>
        </p:blipFill>
        <p:spPr>
          <a:xfrm>
            <a:off x="6482495" y="570423"/>
            <a:ext cx="2520279" cy="2840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8" r="26205" b="12080"/>
          <a:stretch/>
        </p:blipFill>
        <p:spPr>
          <a:xfrm>
            <a:off x="3528395" y="532207"/>
            <a:ext cx="2699790" cy="2901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b="6868"/>
          <a:stretch/>
        </p:blipFill>
        <p:spPr>
          <a:xfrm>
            <a:off x="3275856" y="3666910"/>
            <a:ext cx="2448272" cy="3178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7"/>
          <a:stretch/>
        </p:blipFill>
        <p:spPr>
          <a:xfrm>
            <a:off x="969316" y="532207"/>
            <a:ext cx="2306540" cy="29780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11897"/>
          <a:stretch/>
        </p:blipFill>
        <p:spPr>
          <a:xfrm>
            <a:off x="6228185" y="3645044"/>
            <a:ext cx="2520280" cy="3218814"/>
          </a:xfrm>
          <a:prstGeom prst="rect">
            <a:avLst/>
          </a:prstGeom>
        </p:spPr>
      </p:pic>
      <p:pic>
        <p:nvPicPr>
          <p:cNvPr id="6146" name="Picture 2" descr="D:\РАБОТА\ФОТО ДЕТЕЙ САД\дети гр 3 21-23\СР ИГРА СУПЕР МАРК\IMG_20230201_1103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6" t="31087" b="9850"/>
          <a:stretch/>
        </p:blipFill>
        <p:spPr bwMode="auto">
          <a:xfrm>
            <a:off x="539552" y="3645024"/>
            <a:ext cx="2321383" cy="321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8987"/>
            <a:ext cx="8535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Сюжетно – ролевая игра «Отделение сбербанка»</a:t>
            </a:r>
            <a:endParaRPr lang="ru-RU" sz="2800" b="1" dirty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1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РАБОТА\ФОТО ДЕТЕЙ САД\дети гр 3 21-23\ср игра по реке\20220531_0941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26134" r="23433"/>
          <a:stretch/>
        </p:blipFill>
        <p:spPr bwMode="auto">
          <a:xfrm>
            <a:off x="539552" y="469771"/>
            <a:ext cx="3611347" cy="301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РАБОТА\ФОТО ДЕТЕЙ САД\дети гр 3 21-23\ср игра по реке\20220531_0951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3" b="4849"/>
          <a:stretch/>
        </p:blipFill>
        <p:spPr bwMode="auto">
          <a:xfrm>
            <a:off x="5036504" y="3606374"/>
            <a:ext cx="3855976" cy="32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РАБОТА\ФОТО ДЕТЕЙ САД\дети гр 3 21-23\ср игра по реке\20220531_100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17741"/>
            <a:ext cx="4032448" cy="33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РАБОТА\ФОТО ДЕТЕЙ САД\дети гр 3 21-23\ср игра по реке\20220531_0954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 t="15572"/>
          <a:stretch/>
        </p:blipFill>
        <p:spPr bwMode="auto">
          <a:xfrm>
            <a:off x="4833951" y="519025"/>
            <a:ext cx="3914513" cy="29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72970"/>
            <a:ext cx="961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Сюжетно-ролевая игра «Путешествие на теплоходе»</a:t>
            </a:r>
            <a:endParaRPr lang="ru-RU" sz="2800" b="1" dirty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2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67" y="453170"/>
            <a:ext cx="3789465" cy="28420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r="11470"/>
          <a:stretch/>
        </p:blipFill>
        <p:spPr>
          <a:xfrm>
            <a:off x="175046" y="116630"/>
            <a:ext cx="4276264" cy="3288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62104"/>
            <a:ext cx="4343805" cy="3257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62104"/>
            <a:ext cx="4343805" cy="3257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008" y="-70050"/>
            <a:ext cx="4343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Работа с родителями</a:t>
            </a:r>
            <a:endParaRPr lang="ru-RU" sz="2800" b="1" dirty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49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АБОТА\ФОТО ДЕТЕЙ САД\дети гр 3 21-23\МК шьём продукты\IMG_20230316_1429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6" b="7290"/>
          <a:stretch/>
        </p:blipFill>
        <p:spPr bwMode="auto">
          <a:xfrm>
            <a:off x="2628" y="25427"/>
            <a:ext cx="9036496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-115841"/>
            <a:ext cx="608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Сюжетно-ролевая игра «Кафе»</a:t>
            </a:r>
            <a:endParaRPr lang="ru-RU" sz="2800" b="1" dirty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5" y="426031"/>
            <a:ext cx="4067944" cy="3050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3652481"/>
            <a:ext cx="4283968" cy="3212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6481"/>
          <a:stretch/>
        </p:blipFill>
        <p:spPr>
          <a:xfrm>
            <a:off x="5292080" y="380489"/>
            <a:ext cx="3715075" cy="3148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14753"/>
            <a:ext cx="4190996" cy="314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928992" cy="107721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«Формирование предпосылок финансовой</a:t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грамотности у старших дошкольников в условиях дошкольной образовательной организации»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115616" y="980728"/>
            <a:ext cx="8028384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А</a:t>
            </a:r>
            <a:r>
              <a:rPr lang="ru-RU" sz="2200" b="1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ктуальность: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Воспитание 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финансовой грамотности детей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дошкольного 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возраста в настоящее время актуально и востребовано. Ведь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финансовая грамотность 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является глобальной социальной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проблемой, неотделимой от ребенка 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с ранних лет его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жизни.</a:t>
            </a:r>
          </a:p>
          <a:p>
            <a:endParaRPr lang="ru-RU" sz="2200" dirty="0"/>
          </a:p>
        </p:txBody>
      </p:sp>
      <p:sp>
        <p:nvSpPr>
          <p:cNvPr id="4" name="Объект 5"/>
          <p:cNvSpPr>
            <a:spLocks noGrp="1"/>
          </p:cNvSpPr>
          <p:nvPr>
            <p:ph idx="4294967295"/>
          </p:nvPr>
        </p:nvSpPr>
        <p:spPr>
          <a:xfrm>
            <a:off x="683568" y="2348880"/>
            <a:ext cx="8316416" cy="4293096"/>
          </a:xfrm>
        </p:spPr>
        <p:txBody>
          <a:bodyPr>
            <a:normAutofit fontScale="25000" lnSpcReduction="20000"/>
          </a:bodyPr>
          <a:lstStyle/>
          <a:p>
            <a:r>
              <a:rPr lang="ru-RU" sz="8800" b="1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Цель:</a:t>
            </a:r>
            <a:r>
              <a:rPr lang="ru-RU" sz="8800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 создание условий для формирования у дошкольников предпосылок финансовой грамотности и успешной социализации в современном обществе.</a:t>
            </a:r>
          </a:p>
          <a:p>
            <a:r>
              <a:rPr lang="ru-RU" sz="8800" b="1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Задачи:</a:t>
            </a:r>
            <a:endParaRPr lang="ru-RU" sz="8800" dirty="0">
              <a:solidFill>
                <a:schemeClr val="accent4">
                  <a:lumMod val="75000"/>
                </a:schemeClr>
              </a:solidFill>
              <a:latin typeface="Bahnschrift Light Condensed" panose="020B0502040204020203" pitchFamily="34" charset="0"/>
              <a:cs typeface="Times New Roman" panose="02020603050405020304" pitchFamily="18" charset="0"/>
            </a:endParaRPr>
          </a:p>
          <a:p>
            <a:r>
              <a:rPr lang="ru-RU" sz="8800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Формировать предпосылки финансовой грамотности у дошкольников, посредством разнообразных видов детской деятельности и педагогических технологий.</a:t>
            </a:r>
          </a:p>
          <a:p>
            <a:r>
              <a:rPr lang="ru-RU" sz="8800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Сформировать у детей понимание взаимосвязи между экономическими и этическими категориями (труд, товар, деньги, цена, стоимость) и нравственными понятиями (бережливость, честность, экономность, щедрость)</a:t>
            </a:r>
          </a:p>
          <a:p>
            <a:r>
              <a:rPr lang="ru-RU" sz="8800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Научить </a:t>
            </a:r>
            <a:r>
              <a:rPr lang="ru-RU" sz="8800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детей правильно вести себя в реальных жизненных ситуациях, носящих экономический характер (покупка в магазине, плата за проезд в транспорте и т.д.);</a:t>
            </a:r>
          </a:p>
          <a:p>
            <a:r>
              <a:rPr lang="ru-RU" sz="8800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Вовлечь </a:t>
            </a:r>
            <a:r>
              <a:rPr lang="ru-RU" sz="8800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родителей в образовательный процесс как первых учителей в ознакомлении с миром профессий, приобретении финансовых и социальных знаний и понятий.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2592" y="0"/>
            <a:ext cx="7452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</a:rPr>
              <a:t>Введение элементов экономического воспитания в образовательную деятельность с дошкольниками, это не дань моде, а прежде всего необходимость с детства закладывать основы рыночной экономики, её закономерности, дать в доступной форме  представление о деньгах, развивать ценностные ориентации, которые, в конечном итоге, формируют их экономический образ мышления, будут способствовать 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</a:rPr>
              <a:t>развитию 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</a:rPr>
              <a:t>самостоятельности детей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1259" y="278092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СПАСИБО ЗА ВНИМАНИЕ!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72710"/>
            <a:ext cx="5376885" cy="35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4" y="20786"/>
            <a:ext cx="7344816" cy="645163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Лэпбук</a:t>
            </a:r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«Берегите ваши денежки»</a:t>
            </a:r>
            <a:endParaRPr lang="ru-RU" sz="28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2081803" cy="3012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7481"/>
          <a:stretch/>
        </p:blipFill>
        <p:spPr>
          <a:xfrm>
            <a:off x="2339752" y="648466"/>
            <a:ext cx="2076298" cy="29844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t="12718" r="33255"/>
          <a:stretch/>
        </p:blipFill>
        <p:spPr>
          <a:xfrm>
            <a:off x="4684542" y="673798"/>
            <a:ext cx="1997612" cy="2959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79" y="661131"/>
            <a:ext cx="2073509" cy="2959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8" r="19927"/>
          <a:stretch/>
        </p:blipFill>
        <p:spPr>
          <a:xfrm>
            <a:off x="128184" y="3717032"/>
            <a:ext cx="2061123" cy="2952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923431"/>
            <a:ext cx="3168352" cy="27934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6" t="19282" r="9384" b="2750"/>
          <a:stretch/>
        </p:blipFill>
        <p:spPr>
          <a:xfrm>
            <a:off x="5683348" y="3820231"/>
            <a:ext cx="3193188" cy="27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r="7060"/>
          <a:stretch/>
        </p:blipFill>
        <p:spPr>
          <a:xfrm rot="16200000">
            <a:off x="5193895" y="2845148"/>
            <a:ext cx="3214277" cy="4762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r="7880"/>
          <a:stretch/>
        </p:blipFill>
        <p:spPr>
          <a:xfrm rot="16200000">
            <a:off x="5169237" y="-355357"/>
            <a:ext cx="3203177" cy="4746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2308" r="5231" b="14051"/>
          <a:stretch/>
        </p:blipFill>
        <p:spPr>
          <a:xfrm>
            <a:off x="-15802" y="432679"/>
            <a:ext cx="4419636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t="12667" r="14374" b="20256"/>
          <a:stretch/>
        </p:blipFill>
        <p:spPr>
          <a:xfrm rot="16200000">
            <a:off x="340586" y="2809529"/>
            <a:ext cx="3692084" cy="4404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5896" y="32569"/>
            <a:ext cx="5542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Мини-музей «Какими бывают деньги?»</a:t>
            </a:r>
            <a:endParaRPr lang="ru-RU" sz="2200" b="1" dirty="0">
              <a:solidFill>
                <a:schemeClr val="accent4">
                  <a:lumMod val="60000"/>
                  <a:lumOff val="4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0" b="4690"/>
          <a:stretch/>
        </p:blipFill>
        <p:spPr>
          <a:xfrm rot="16200000">
            <a:off x="345313" y="-345312"/>
            <a:ext cx="3809366" cy="4499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" b="12256"/>
          <a:stretch/>
        </p:blipFill>
        <p:spPr>
          <a:xfrm rot="16200000">
            <a:off x="5045630" y="2739345"/>
            <a:ext cx="3573017" cy="4664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"/>
          <a:stretch/>
        </p:blipFill>
        <p:spPr>
          <a:xfrm rot="16200000">
            <a:off x="5179504" y="-665158"/>
            <a:ext cx="3284984" cy="4644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12000"/>
          <a:stretch/>
        </p:blipFill>
        <p:spPr>
          <a:xfrm>
            <a:off x="894336" y="3809366"/>
            <a:ext cx="3358187" cy="30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427985" cy="33209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19" y="0"/>
            <a:ext cx="4379979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" y="3546660"/>
            <a:ext cx="4415121" cy="3311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18" y="3567116"/>
            <a:ext cx="4379981" cy="32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5760"/>
            <a:ext cx="7344816" cy="50114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Экскурсия в отделение сбербанка</a:t>
            </a:r>
            <a:endParaRPr lang="ru-RU" sz="2800" b="1" dirty="0">
              <a:solidFill>
                <a:schemeClr val="accent4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29744" r="18820" b="5641"/>
          <a:stretch/>
        </p:blipFill>
        <p:spPr>
          <a:xfrm>
            <a:off x="-19570" y="3098264"/>
            <a:ext cx="3079402" cy="3759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10101" r="16632" b="16923"/>
          <a:stretch/>
        </p:blipFill>
        <p:spPr>
          <a:xfrm>
            <a:off x="3144568" y="620688"/>
            <a:ext cx="2945167" cy="36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18462" r="12256" b="11180"/>
          <a:stretch/>
        </p:blipFill>
        <p:spPr>
          <a:xfrm>
            <a:off x="6112862" y="3311806"/>
            <a:ext cx="2998240" cy="354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4"/>
          <a:stretch/>
        </p:blipFill>
        <p:spPr>
          <a:xfrm>
            <a:off x="5233935" y="72593"/>
            <a:ext cx="3609466" cy="3272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9" t="11216" b="31898"/>
          <a:stretch/>
        </p:blipFill>
        <p:spPr>
          <a:xfrm>
            <a:off x="1338878" y="163021"/>
            <a:ext cx="3219475" cy="3091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9" r="15539" b="13967"/>
          <a:stretch/>
        </p:blipFill>
        <p:spPr>
          <a:xfrm>
            <a:off x="5233934" y="3547724"/>
            <a:ext cx="3609467" cy="3055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8" r="15846" b="19385"/>
          <a:stretch/>
        </p:blipFill>
        <p:spPr>
          <a:xfrm>
            <a:off x="611560" y="3397836"/>
            <a:ext cx="4098048" cy="335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5048" y="18158"/>
            <a:ext cx="8568952" cy="6451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Экскурсия в супермаркет и магазин продуктов.</a:t>
            </a:r>
            <a:endParaRPr lang="ru-RU" sz="2800" b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17" y="3713695"/>
            <a:ext cx="3881065" cy="29107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6" y="3709203"/>
            <a:ext cx="4018198" cy="3013649"/>
          </a:xfrm>
          <a:prstGeom prst="rect">
            <a:avLst/>
          </a:prstGeom>
        </p:spPr>
      </p:pic>
      <p:pic>
        <p:nvPicPr>
          <p:cNvPr id="2050" name="Picture 2" descr="D:\РАБОТА\ФОТО ДЕТЕЙ САД\дети гр 3 21-23\слата\IMG_20221111_1128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3977074" cy="276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6" y="775742"/>
            <a:ext cx="4018198" cy="27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47d99a5bde478a882c68ad1d636e7c2f0fe"/>
</p:tagLst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2976</TotalTime>
  <Words>129</Words>
  <Application>Microsoft Office PowerPoint</Application>
  <PresentationFormat>Экран (4:3)</PresentationFormat>
  <Paragraphs>27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 «Дошкольная академия финансов»</vt:lpstr>
      <vt:lpstr>«Формирование предпосылок финансовой грамотности у старших дошкольников в условиях дошкольной образовательной организации»</vt:lpstr>
      <vt:lpstr>Лэпбук «Берегите ваши денежки»</vt:lpstr>
      <vt:lpstr>Презентация PowerPoint</vt:lpstr>
      <vt:lpstr>Презентация PowerPoint</vt:lpstr>
      <vt:lpstr>Презентация PowerPoint</vt:lpstr>
      <vt:lpstr>Экскурсия в отделение сбербанка</vt:lpstr>
      <vt:lpstr>Презентация PowerPoint</vt:lpstr>
      <vt:lpstr>Экскурсия в супермаркет и магазин продуктов.</vt:lpstr>
      <vt:lpstr>Презентация PowerPoint</vt:lpstr>
      <vt:lpstr>Презентация PowerPoint</vt:lpstr>
      <vt:lpstr>Сюжетно-ролевая игра «Супермаркет»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Розовые ромбы</dc:title>
  <dc:creator>obstinate</dc:creator>
  <dc:description>Шаблон презентации с сайта https://presentation-creation.ru/</dc:description>
  <cp:lastModifiedBy>Василина</cp:lastModifiedBy>
  <cp:revision>1280</cp:revision>
  <dcterms:created xsi:type="dcterms:W3CDTF">2018-02-25T09:09:03Z</dcterms:created>
  <dcterms:modified xsi:type="dcterms:W3CDTF">2023-03-22T14:21:34Z</dcterms:modified>
</cp:coreProperties>
</file>