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8" r:id="rId4"/>
    <p:sldId id="260" r:id="rId5"/>
    <p:sldId id="261" r:id="rId6"/>
    <p:sldId id="267" r:id="rId7"/>
    <p:sldId id="262" r:id="rId8"/>
    <p:sldId id="263" r:id="rId9"/>
    <p:sldId id="264" r:id="rId10"/>
    <p:sldId id="265" r:id="rId11"/>
    <p:sldId id="269" r:id="rId12"/>
    <p:sldId id="266" r:id="rId13"/>
    <p:sldId id="279" r:id="rId14"/>
    <p:sldId id="278" r:id="rId15"/>
    <p:sldId id="271" r:id="rId16"/>
    <p:sldId id="272" r:id="rId17"/>
    <p:sldId id="276" r:id="rId18"/>
    <p:sldId id="273" r:id="rId19"/>
    <p:sldId id="270" r:id="rId20"/>
    <p:sldId id="277" r:id="rId21"/>
    <p:sldId id="257" r:id="rId22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6536" y="2564904"/>
            <a:ext cx="7661888" cy="14700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452596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938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060848"/>
            <a:ext cx="8676456" cy="2376264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самостоятельной театрализованной деятельности и развитие творческой активности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возраста.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2737"/>
            <a:ext cx="7053410" cy="86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города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 детский сад  №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79912" y="5157192"/>
            <a:ext cx="52345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Подготовила:</a:t>
            </a:r>
          </a:p>
          <a:p>
            <a:pPr algn="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Воспитатель первой </a:t>
            </a:r>
          </a:p>
          <a:p>
            <a:pPr algn="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квалификационной категории</a:t>
            </a:r>
          </a:p>
          <a:p>
            <a:pPr algn="r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Шуперт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В.Н.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96">
        <p:fade/>
      </p:transition>
    </mc:Choice>
    <mc:Fallback xmlns="">
      <p:transition spd="med" advTm="65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1820" y="18864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театр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48">
        <p:fade/>
      </p:transition>
    </mc:Choice>
    <mc:Fallback xmlns="">
      <p:transition spd="med" advTm="70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48" y="188640"/>
            <a:ext cx="2070809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Маски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29">
        <p:fade/>
      </p:transition>
    </mc:Choice>
    <mc:Fallback xmlns="">
      <p:transition spd="med" advTm="54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8428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Куклы бибабо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97">
        <p:fade/>
      </p:transition>
    </mc:Choice>
    <mc:Fallback xmlns="">
      <p:transition spd="med" advTm="83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РАБОТА\ФОТО ДЕТЕЙ САД\ДЕТИ ГР №3\фото выпуск\фотогруппа\DSCF94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9" t="31004" r="24082" b="-2528"/>
          <a:stretch/>
        </p:blipFill>
        <p:spPr bwMode="auto">
          <a:xfrm>
            <a:off x="17935" y="0"/>
            <a:ext cx="4788024" cy="42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16915" r="27313" b="17016"/>
          <a:stretch/>
        </p:blipFill>
        <p:spPr>
          <a:xfrm>
            <a:off x="4847421" y="3429001"/>
            <a:ext cx="42965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26">
        <p:fade/>
      </p:transition>
    </mc:Choice>
    <mc:Fallback xmlns="">
      <p:transition spd="med" advTm="180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РАБОТА\ФОТО ДЕТЕЙ САД\ДЕТИ ГР №3\фото выпуск\фото\IMG-4684c91a71ed36edbd321656445049d8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r="28149" b="8601"/>
          <a:stretch/>
        </p:blipFill>
        <p:spPr bwMode="auto">
          <a:xfrm>
            <a:off x="4932040" y="2577834"/>
            <a:ext cx="4211961" cy="428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ТА\ФОТО ДЕТЕЙ САД\ДЕТИ ГР №3\сказка\DSC048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r="17426" b="17593"/>
          <a:stretch/>
        </p:blipFill>
        <p:spPr bwMode="auto">
          <a:xfrm>
            <a:off x="1" y="0"/>
            <a:ext cx="4879344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7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30">
        <p:fade/>
      </p:transition>
    </mc:Choice>
    <mc:Fallback xmlns="">
      <p:transition spd="med" advTm="172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МОЯ РАБОТА\ДЛЯ МО\фото\DSCN01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4" b="11211"/>
          <a:stretch/>
        </p:blipFill>
        <p:spPr bwMode="auto">
          <a:xfrm>
            <a:off x="-18846" y="-1"/>
            <a:ext cx="4518838" cy="328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\ФОТО ДЕТЕЙ САД\ФОТО Д С 2014-2017\театр заяц-портной\IMG_20161216_092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5" r="15405" b="5336"/>
          <a:stretch/>
        </p:blipFill>
        <p:spPr bwMode="auto">
          <a:xfrm>
            <a:off x="4476984" y="3324627"/>
            <a:ext cx="4693132" cy="35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73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36">
        <p:fade/>
      </p:transition>
    </mc:Choice>
    <mc:Fallback xmlns="">
      <p:transition spd="med" advTm="170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r="20446" b="4478"/>
          <a:stretch/>
        </p:blipFill>
        <p:spPr>
          <a:xfrm>
            <a:off x="0" y="-24329"/>
            <a:ext cx="4139952" cy="6882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b="6070"/>
          <a:stretch/>
        </p:blipFill>
        <p:spPr>
          <a:xfrm>
            <a:off x="4427985" y="432530"/>
            <a:ext cx="4716016" cy="6441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9693" y="260648"/>
            <a:ext cx="4716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уголок и уголок художественного творчества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43">
        <p:fade/>
      </p:transition>
    </mc:Choice>
    <mc:Fallback xmlns="">
      <p:transition spd="med" advTm="94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6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57">
        <p:fade/>
      </p:transition>
    </mc:Choice>
    <mc:Fallback xmlns="">
      <p:transition spd="med" advTm="70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15522" r="12239" b="24379"/>
          <a:stretch/>
        </p:blipFill>
        <p:spPr>
          <a:xfrm>
            <a:off x="0" y="15631"/>
            <a:ext cx="6759690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5443" y="2219443"/>
            <a:ext cx="397590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05">
        <p:fade/>
      </p:transition>
    </mc:Choice>
    <mc:Fallback xmlns="">
      <p:transition spd="med" advTm="107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МОЯ РАБОТА\ДЛЯ МО\ДЕТИ ГР №1 ПОДГ\IMG_20160323_0957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36310" r="4453" b="12140"/>
          <a:stretch/>
        </p:blipFill>
        <p:spPr bwMode="auto">
          <a:xfrm>
            <a:off x="0" y="0"/>
            <a:ext cx="4331326" cy="38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РАБОТА\МОЯ РАБОТА\ДЛЯ МО\ДЕТИ ГР №1 ПОДГ\IMG_20160323_1507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74"/>
          <a:stretch/>
        </p:blipFill>
        <p:spPr bwMode="auto">
          <a:xfrm>
            <a:off x="4427984" y="2699955"/>
            <a:ext cx="4716016" cy="415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69">
        <p:fade/>
      </p:transition>
    </mc:Choice>
    <mc:Fallback xmlns="">
      <p:transition spd="med" advTm="167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50104"/>
            <a:ext cx="9144000" cy="587727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самостоятельности и творческих способностей дошкольников через театрализованную деятельность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 развивающую предметно-пространственную среду в группе по направлению деятельности; 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условия для взаимосвязи театрализованной деятельности с другими видами совместной деятельности, свободной деятельности педагога и детей в едином педагогическом процессе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 развития самостоятельности и инициативности детей через театрализованную деятельность;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общения и коллективного творчества.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372">
        <p:fade/>
      </p:transition>
    </mc:Choice>
    <mc:Fallback xmlns="">
      <p:transition spd="med" advTm="393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843"/>
            <a:ext cx="7344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возможностей — процесс, пронизывающий все развитие личности ребенка. У всех ребят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произошли существенные личностные изменения. Дети стали более активными, инициативными в играх, способными к принятию самостоятельного решения. Появилась большая уверенность в себе, в своих возможностях.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сформировалась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 к свободному самовыражению.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5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76">
        <p:fade/>
      </p:transition>
    </mc:Choice>
    <mc:Fallback xmlns="">
      <p:transition spd="med" advTm="229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58631" y="1628800"/>
            <a:ext cx="8784976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3" y="1"/>
            <a:ext cx="2673217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9" y="3212976"/>
            <a:ext cx="6790999" cy="3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0">
        <p:fade/>
      </p:transition>
    </mc:Choice>
    <mc:Fallback xmlns="">
      <p:transition spd="med" advTm="23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 b="22366"/>
          <a:stretch/>
        </p:blipFill>
        <p:spPr>
          <a:xfrm>
            <a:off x="683568" y="1"/>
            <a:ext cx="76896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84">
        <p:fade/>
      </p:transition>
    </mc:Choice>
    <mc:Fallback xmlns="">
      <p:transition spd="med" advTm="137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  <a14:imgEffect>
                      <a14:brightnessContrast bright="-9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10945" r="27164" b="11841"/>
          <a:stretch/>
        </p:blipFill>
        <p:spPr>
          <a:xfrm>
            <a:off x="1" y="14202"/>
            <a:ext cx="3987010" cy="4226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r="2333" b="10441"/>
          <a:stretch/>
        </p:blipFill>
        <p:spPr>
          <a:xfrm>
            <a:off x="3987011" y="3212976"/>
            <a:ext cx="5143859" cy="3636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362133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6">
        <p:fade/>
      </p:transition>
    </mc:Choice>
    <mc:Fallback xmlns="">
      <p:transition spd="med" advTm="138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6" b="20796"/>
          <a:stretch/>
        </p:blipFill>
        <p:spPr>
          <a:xfrm>
            <a:off x="0" y="0"/>
            <a:ext cx="4343115" cy="3618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r="10597" b="12438"/>
          <a:stretch/>
        </p:blipFill>
        <p:spPr>
          <a:xfrm>
            <a:off x="4454738" y="3022918"/>
            <a:ext cx="4689261" cy="38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61">
        <p:fade/>
      </p:transition>
    </mc:Choice>
    <mc:Fallback xmlns="">
      <p:transition spd="med" advTm="3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4577" r="5523" b="15423"/>
          <a:stretch/>
        </p:blipFill>
        <p:spPr>
          <a:xfrm>
            <a:off x="0" y="0"/>
            <a:ext cx="5292080" cy="3464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 b="40263"/>
          <a:stretch/>
        </p:blipFill>
        <p:spPr>
          <a:xfrm>
            <a:off x="4932041" y="3507940"/>
            <a:ext cx="4211960" cy="335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0">
        <p:fade/>
      </p:transition>
    </mc:Choice>
    <mc:Fallback xmlns="">
      <p:transition spd="med" advTm="35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3135" r="5671" b="9254"/>
          <a:stretch/>
        </p:blipFill>
        <p:spPr>
          <a:xfrm>
            <a:off x="3833067" y="3501008"/>
            <a:ext cx="5310933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9159"/>
          <a:stretch/>
        </p:blipFill>
        <p:spPr>
          <a:xfrm>
            <a:off x="29118" y="28403"/>
            <a:ext cx="4159918" cy="37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00">
        <p:fade/>
      </p:transition>
    </mc:Choice>
    <mc:Fallback xmlns="">
      <p:transition spd="med" advTm="5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4" y="2924944"/>
            <a:ext cx="5244075" cy="3933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16119" r="11940" b="27761"/>
          <a:stretch/>
        </p:blipFill>
        <p:spPr>
          <a:xfrm>
            <a:off x="1" y="0"/>
            <a:ext cx="5364088" cy="2957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4128" y="476672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6">
        <p:fade/>
      </p:transition>
    </mc:Choice>
    <mc:Fallback xmlns="">
      <p:transition spd="med" advTm="22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 r="2769" b="13234"/>
          <a:stretch/>
        </p:blipFill>
        <p:spPr>
          <a:xfrm>
            <a:off x="-1" y="0"/>
            <a:ext cx="4810669" cy="4135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82" y="1412776"/>
            <a:ext cx="4083918" cy="5445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153" y="4365104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Варежковый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театр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41">
        <p:fade/>
      </p:transition>
    </mc:Choice>
    <mc:Fallback xmlns="">
      <p:transition spd="med" advTm="43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385dd5810475b9f66dbffa67d824154671dc"/>
</p:tagLst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140</Words>
  <Application>Microsoft Office PowerPoint</Application>
  <PresentationFormat>Экран (4:3)</PresentationFormat>
  <Paragraphs>25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Организация самостоятельной театрализованной деятельности и развитие творческой активности детей старшего дошкольного возраста.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Цветы-акварель</dc:title>
  <dc:creator>obstinate</dc:creator>
  <dc:description>Шаблон презентации с сайта https://presentation-creation.ru/</dc:description>
  <cp:lastModifiedBy>Василина</cp:lastModifiedBy>
  <cp:revision>293</cp:revision>
  <dcterms:created xsi:type="dcterms:W3CDTF">2018-02-25T09:09:03Z</dcterms:created>
  <dcterms:modified xsi:type="dcterms:W3CDTF">2023-10-23T03:03:52Z</dcterms:modified>
</cp:coreProperties>
</file>