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8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536" y="2564904"/>
            <a:ext cx="7661888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5259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2808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Возможности художественно-эстетического воспитания детей дошкольного возраста на прогулке.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80528" y="-99392"/>
            <a:ext cx="715375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МБДОУ г. Иркутска детский сад № 89</a:t>
            </a:r>
            <a:endParaRPr lang="ru-RU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4797152"/>
            <a:ext cx="522007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Воспитатель первой квалификационной категории</a:t>
            </a:r>
          </a:p>
          <a:p>
            <a:r>
              <a:rPr lang="ru-RU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Шуперт</a:t>
            </a:r>
            <a:r>
              <a:rPr lang="ru-RU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Василина Николаевна</a:t>
            </a:r>
            <a:endParaRPr lang="ru-RU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РАБОТА\МОЯ РАБОТА\2021\конкурс РППС улица\фото\20210826_165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РАБОТА\МОЯ РАБОТА\2021\конкурс РППС улица\фото\20210826_170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РАБОТА\МОЯ РАБОТА\2021\конкурс РППС улица\фото\20210826_170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22" y="29083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АБОТА\МОЯ РАБОТА\2021\конкурс РППС улица\фото\20210826_165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17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21682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Вывод: таким образом прогулочная площадка является местом творческого самовыражения детей.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D:\РАБОТА\МОЯ РАБОТА\2021\конкурс РППС улица\фото\IMG-4a9b124b6fe236602531ea0b431112f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98963"/>
            <a:ext cx="3269460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МОЯ РАБОТА\2021\конкурс РППС улица\фото\20210826_171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9139" b="9961"/>
          <a:stretch/>
        </p:blipFill>
        <p:spPr bwMode="auto">
          <a:xfrm>
            <a:off x="5931954" y="1556792"/>
            <a:ext cx="29437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РАБОТА\МОЯ РАБОТА\2021\конкурс РППС улица\фото\20210826_171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0" y="4279626"/>
            <a:ext cx="303588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РАБОТА\МОЯ РАБОТА\2021\конкурс РППС улица\фото\20210826_170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b="23682"/>
          <a:stretch/>
        </p:blipFill>
        <p:spPr bwMode="auto">
          <a:xfrm>
            <a:off x="827584" y="1424917"/>
            <a:ext cx="2907550" cy="24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1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7"/>
          <p:cNvSpPr>
            <a:spLocks noChangeArrowheads="1"/>
          </p:cNvSpPr>
          <p:nvPr/>
        </p:nvSpPr>
        <p:spPr bwMode="black">
          <a:xfrm>
            <a:off x="395536" y="476672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Наиболее полное познание окружающего мира ребёнком происходит через призму доступного и занимательного для него способа переработки информации, то есть с помощью игры. Именно игра положена в основу театрализованной деятельности, подразумевающей импровизацию, оживление предметов, звуков. А когда, как не летом дети больше всего играют. Большое количества времени проводят 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12469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5616624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целью создания условий для развития театрализованных игр мы используем разные методы и формы работы с детьми.</a:t>
            </a:r>
          </a:p>
          <a:p>
            <a:pPr marL="0" indent="457200">
              <a:buNone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Основная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моей работы– развитие творческих способностей, интеллектуальных и личностных качеств детей, формирование культурных ценностей средствами театрализованного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искусства.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Исходя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этого мной определены следующие 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воспитание у дошкольников устойчивого интереса к театрализованной 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монологической и диалогической речи, совершенствование интонационной выразительности, активизация и обогащение словаря;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навыков коммуникативного общения и игрового взаимодействия в театрализованных играх;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поэтапное освоение детьми различных видов театра с учетом их возрастных особенностей.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 b="16868"/>
          <a:stretch/>
        </p:blipFill>
        <p:spPr>
          <a:xfrm>
            <a:off x="4783716" y="908720"/>
            <a:ext cx="4148003" cy="2664296"/>
          </a:xfrm>
        </p:spPr>
      </p:pic>
      <p:pic>
        <p:nvPicPr>
          <p:cNvPr id="1026" name="Picture 2" descr="D:\РАБОТА\МОЯ РАБОТА\2021\веранда оформленная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1794"/>
            <a:ext cx="4032048" cy="28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МОЯ РАБОТА\2021\веранда оформленная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3774413" cy="28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87624" y="51940"/>
            <a:ext cx="6768752" cy="8567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ПРОГУЛОЧНАЯ ВЕРАНДА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D:\РАБОТА\МОЯ РАБОТА\2021\веранда оформленная\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0"/>
          <a:stretch/>
        </p:blipFill>
        <p:spPr bwMode="auto">
          <a:xfrm>
            <a:off x="179512" y="908720"/>
            <a:ext cx="37744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АТРИБУТЫ ДЛЯ ТЕАТРАЛИЗОВАННОЙ ДЕЯТЕЛЬНОСТИ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 descr="D:\РАБОТА\МОЯ РАБОТА\2021\веранда оформленна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3919" y="1073364"/>
            <a:ext cx="3131381" cy="23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РАБОТА\МОЯ РАБОТА\2021\веранда оформленная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1133" y="1097501"/>
            <a:ext cx="3238441" cy="24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РАБОТА\МОЯ РАБОТА\2021\веранда оформленная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1"/>
          <a:stretch/>
        </p:blipFill>
        <p:spPr bwMode="auto">
          <a:xfrm rot="10800000">
            <a:off x="2699792" y="1114989"/>
            <a:ext cx="3424596" cy="2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РАБОТА\МОЯ РАБОТА\2021\веранда оформленная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82025" y="4118059"/>
            <a:ext cx="3401733" cy="25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РАБОТА\МОЯ РАБОТА\2021\веранда оформленная\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6245" r="7763" b="17533"/>
          <a:stretch/>
        </p:blipFill>
        <p:spPr bwMode="auto">
          <a:xfrm>
            <a:off x="4788024" y="4169992"/>
            <a:ext cx="3427801" cy="24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РАБОТА\МОЯ РАБОТА\2021\веранда оформленная\20210524_175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" y="692696"/>
            <a:ext cx="296503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D:\РАБОТА\МОЯ РАБОТА\2021\веранда оформленная\20210524_175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21" y="260648"/>
            <a:ext cx="2761947" cy="21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РАБОТА\МОЯ РАБОТА\2021\веранда оформленная\20210524_174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469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РАБОТА\МОЯ РАБОТА\2021\веранда оформленная\20210524_174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" y="3609018"/>
            <a:ext cx="2815357" cy="2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АБОТА\МОЯ РАБОТА\2021\веранда оформленная\20210524_1746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7137" b="10974"/>
          <a:stretch/>
        </p:blipFill>
        <p:spPr bwMode="auto">
          <a:xfrm>
            <a:off x="3322221" y="4664776"/>
            <a:ext cx="2761947" cy="2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РАБОТА\МОЯ РАБОТА\2021\веранда оформленная\20210524_1750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0231" r="5042" b="9851"/>
          <a:stretch/>
        </p:blipFill>
        <p:spPr bwMode="auto">
          <a:xfrm>
            <a:off x="6300193" y="3609016"/>
            <a:ext cx="2516262" cy="2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ТА\МОЯ РАБОТА\2021\веранда оформленная\20210524_1821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21" y="2599981"/>
            <a:ext cx="2761947" cy="19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0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Я РАБОТА\2021\конкурс РППС улица\фото\20210826_163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9165"/>
            <a:ext cx="3596137" cy="26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РАБОТА\МОЯ РАБОТА\2021\конкурс РППС улица\фото\20210826_163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919"/>
            <a:ext cx="3684087" cy="27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РАБОТА\МОЯ РАБОТА\2021\конкурс РППС улица\фото\20210826_164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/>
          <a:stretch/>
        </p:blipFill>
        <p:spPr bwMode="auto">
          <a:xfrm rot="5400000">
            <a:off x="1423768" y="3218833"/>
            <a:ext cx="2835815" cy="28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РАБОТА\МОЯ РАБОТА\2021\конкурс РППС улица\фото\20210826_164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/>
          <a:stretch/>
        </p:blipFill>
        <p:spPr bwMode="auto">
          <a:xfrm rot="5400000">
            <a:off x="4851180" y="3247806"/>
            <a:ext cx="2804000" cy="27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Я РАБОТА\2021\конкурс РППС улица\фото\20210826_16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РАБОТА\МОЯ РАБОТА\2021\конкурс РППС улица\фото\20210826_162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85" y="26064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РАБОТА\МОЯ РАБОТА\2021\конкурс РППС улица\фото\20210826_162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2284" y="3334755"/>
            <a:ext cx="3565711" cy="267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РАБОТА\МОЯ РАБОТА\2021\конкурс РППС улица\фото\20210826_162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112999"/>
            <a:ext cx="360040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4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Я РАБОТА\2021\конкурс РППС улица\фото\20210826_165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66"/>
            <a:ext cx="3179116" cy="23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D:\РАБОТА\МОЯ РАБОТА\2021\конкурс РППС улица\фото\20210826_17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40" y="3440401"/>
            <a:ext cx="2931420" cy="23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РАБОТА\МОЯ РАБОТА\2021\конкурс РППС улица\фото\IMG-8487fa0152d286508c5506a2738fe63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47" y="3861048"/>
            <a:ext cx="3192257" cy="23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РАБОТА\МОЯ РАБОТА\2021\конкурс РППС улица\фото\IMG-0ba568777bf2959701b7c45cf8ea414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" y="3060887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ТА\МОЯ РАБОТА\2021\конкурс РППС улица\фото\20210826_165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4208" y="54060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МОЯ РАБОТА\2021\конкурс РППС улица\фото\20210826_1703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30723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85dd5810475b9f66dbffa67d824154671dc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215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Возможности художественно-эстетического воспитания детей дошкольного возраста на прогулке.</vt:lpstr>
      <vt:lpstr>Презентация PowerPoint</vt:lpstr>
      <vt:lpstr>Презентация PowerPoint</vt:lpstr>
      <vt:lpstr>ПРОГУЛОЧНАЯ ВЕРАНДА</vt:lpstr>
      <vt:lpstr>АТРИБУТЫ ДЛЯ ТЕАТРАЛИЗОВАННОЙ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таким образом прогулочная площадка является местом творческого самовыражения детей.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Цветы-акварель</dc:title>
  <dc:creator>obstinate</dc:creator>
  <dc:description>Шаблон презентации с сайта https://presentation-creation.ru/</dc:description>
  <cp:lastModifiedBy>Василина</cp:lastModifiedBy>
  <cp:revision>280</cp:revision>
  <dcterms:created xsi:type="dcterms:W3CDTF">2018-02-25T09:09:03Z</dcterms:created>
  <dcterms:modified xsi:type="dcterms:W3CDTF">2022-02-06T06:42:30Z</dcterms:modified>
</cp:coreProperties>
</file>