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77" r:id="rId7"/>
    <p:sldId id="269" r:id="rId8"/>
    <p:sldId id="278" r:id="rId9"/>
    <p:sldId id="268" r:id="rId10"/>
    <p:sldId id="273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катерина" initials="Е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699"/>
    <a:srgbClr val="51BADB"/>
    <a:srgbClr val="406E91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51" autoAdjust="0"/>
  </p:normalViewPr>
  <p:slideViewPr>
    <p:cSldViewPr snapToGrid="0" showGuides="1">
      <p:cViewPr varScale="1">
        <p:scale>
          <a:sx n="109" d="100"/>
          <a:sy n="109" d="100"/>
        </p:scale>
        <p:origin x="690" y="78"/>
      </p:cViewPr>
      <p:guideLst>
        <p:guide orient="horz" pos="2047"/>
        <p:guide pos="3840"/>
        <p:guide pos="3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notesViewPr>
    <p:cSldViewPr snapToGrid="0" showGuide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6AA0A-4873-4189-AEAE-64FEFC7D1D15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06429-5C8A-48FD-9DFF-15CC4FDFB8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12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7D6C9-7484-4195-98A4-88C363624C94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9A327-FFDE-4316-9AE4-7027F4B89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4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A327-FFDE-4316-9AE4-7027F4B89EF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A327-FFDE-4316-9AE4-7027F4B89E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38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A327-FFDE-4316-9AE4-7027F4B89E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3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microsoft.com/office/2007/relationships/hdphoto" Target="../media/hdphoto22.wdp"/><Relationship Id="rId11" Type="http://schemas.microsoft.com/office/2007/relationships/hdphoto" Target="../media/hdphoto23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57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audio" Target="../media/audio1.wav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microsoft.com/office/2007/relationships/hdphoto" Target="../media/hdphoto23.wdp"/><Relationship Id="rId3" Type="http://schemas.openxmlformats.org/officeDocument/2006/relationships/image" Target="../media/image114.png"/><Relationship Id="rId7" Type="http://schemas.microsoft.com/office/2007/relationships/hdphoto" Target="../media/hdphoto25.wdp"/><Relationship Id="rId12" Type="http://schemas.openxmlformats.org/officeDocument/2006/relationships/image" Target="../media/image120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16.png"/><Relationship Id="rId11" Type="http://schemas.openxmlformats.org/officeDocument/2006/relationships/image" Target="../media/image119.png"/><Relationship Id="rId5" Type="http://schemas.microsoft.com/office/2007/relationships/hdphoto" Target="../media/hdphoto24.wdp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microsoft.com/office/2007/relationships/hdphoto" Target="../media/hdphoto26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microsoft.com/office/2007/relationships/hdphoto" Target="../media/hdphoto11.wdp"/><Relationship Id="rId3" Type="http://schemas.openxmlformats.org/officeDocument/2006/relationships/slideMaster" Target="../slideMasters/slideMaster1.xml"/><Relationship Id="rId21" Type="http://schemas.openxmlformats.org/officeDocument/2006/relationships/image" Target="../media/image19.png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33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microsoft.com/office/2007/relationships/hdphoto" Target="../media/hdphoto10.wdp"/><Relationship Id="rId32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microsoft.com/office/2007/relationships/hdphoto" Target="../media/hdphoto7.wdp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microsoft.com/office/2007/relationships/hdphoto" Target="../media/hdphoto15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image" Target="../media/image32.png"/><Relationship Id="rId16" Type="http://schemas.microsoft.com/office/2007/relationships/hdphoto" Target="../media/hdphoto14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microsoft.com/office/2007/relationships/hdphoto" Target="../media/hdphoto13.wdp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microsoft.com/office/2007/relationships/hdphoto" Target="../media/hdphoto16.wdp"/><Relationship Id="rId14" Type="http://schemas.openxmlformats.org/officeDocument/2006/relationships/image" Target="../media/image5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78.png"/><Relationship Id="rId3" Type="http://schemas.openxmlformats.org/officeDocument/2006/relationships/image" Target="../media/image58.png"/><Relationship Id="rId21" Type="http://schemas.microsoft.com/office/2007/relationships/hdphoto" Target="../media/hdphoto18.wdp"/><Relationship Id="rId34" Type="http://schemas.openxmlformats.org/officeDocument/2006/relationships/image" Target="../media/image8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microsoft.com/office/2007/relationships/hdphoto" Target="../media/hdphoto19.wdp"/><Relationship Id="rId33" Type="http://schemas.microsoft.com/office/2007/relationships/hdphoto" Target="../media/hdphoto21.wdp"/><Relationship Id="rId38" Type="http://schemas.openxmlformats.org/officeDocument/2006/relationships/image" Target="../media/image88.png"/><Relationship Id="rId2" Type="http://schemas.openxmlformats.org/officeDocument/2006/relationships/image" Target="../media/image57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microsoft.com/office/2007/relationships/hdphoto" Target="../media/hdphoto2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17.wdp"/><Relationship Id="rId11" Type="http://schemas.openxmlformats.org/officeDocument/2006/relationships/image" Target="../media/image65.png"/><Relationship Id="rId24" Type="http://schemas.openxmlformats.org/officeDocument/2006/relationships/image" Target="../media/image77.png"/><Relationship Id="rId32" Type="http://schemas.openxmlformats.org/officeDocument/2006/relationships/image" Target="../media/image83.png"/><Relationship Id="rId37" Type="http://schemas.openxmlformats.org/officeDocument/2006/relationships/image" Target="../media/image87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23" Type="http://schemas.openxmlformats.org/officeDocument/2006/relationships/image" Target="../media/image76.png"/><Relationship Id="rId28" Type="http://schemas.openxmlformats.org/officeDocument/2006/relationships/image" Target="../media/image80.png"/><Relationship Id="rId36" Type="http://schemas.openxmlformats.org/officeDocument/2006/relationships/image" Target="../media/image86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2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5.png"/><Relationship Id="rId27" Type="http://schemas.openxmlformats.org/officeDocument/2006/relationships/image" Target="../media/image79.png"/><Relationship Id="rId30" Type="http://schemas.openxmlformats.org/officeDocument/2006/relationships/image" Target="../media/image81.png"/><Relationship Id="rId35" Type="http://schemas.openxmlformats.org/officeDocument/2006/relationships/image" Target="../media/image8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191719" y="855577"/>
            <a:ext cx="4521758" cy="57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247490" y="228600"/>
            <a:ext cx="369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ru-RU" b="1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Для детей 3-4 лет</a:t>
            </a:r>
            <a:r>
              <a:rPr lang="ru-RU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985754" y="6231468"/>
            <a:ext cx="3206246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1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№ 89. </a:t>
            </a:r>
          </a:p>
          <a:p>
            <a:r>
              <a:rPr lang="ru-RU" sz="140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  <a:r>
              <a:rPr lang="ru-RU" sz="1400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Грицик Т. В.</a:t>
            </a:r>
            <a:endParaRPr lang="ru-RU" sz="1400" baseline="0" dirty="0" smtClean="0"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33905" y="2098464"/>
            <a:ext cx="10124190" cy="4506807"/>
          </a:xfrm>
          <a:prstGeom prst="rect">
            <a:avLst/>
          </a:prstGeom>
          <a:solidFill>
            <a:srgbClr val="F1F1F1"/>
          </a:solidFill>
          <a:ln cap="sq" cmpd="sng">
            <a:solidFill>
              <a:schemeClr val="accent3">
                <a:lumMod val="75000"/>
              </a:schemeClr>
            </a:solidFill>
            <a:beve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  <a:sp3d contourW="12700">
            <a:bevelT prst="angle"/>
            <a:contourClr>
              <a:schemeClr val="accent3">
                <a:lumMod val="75000"/>
              </a:schemeClr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55" b="85182" l="545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457" r="676" b="14176"/>
          <a:stretch/>
        </p:blipFill>
        <p:spPr>
          <a:xfrm>
            <a:off x="2661678" y="843175"/>
            <a:ext cx="6746964" cy="4779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 rot="10800000" flipV="1">
            <a:off x="4057094" y="4400860"/>
            <a:ext cx="4048217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  <a:sp3d/>
          </a:bodyPr>
          <a:lstStyle/>
          <a:p>
            <a:pPr algn="ctr"/>
            <a:r>
              <a:rPr kumimoji="0" lang="ru-RU" sz="5400" b="1" i="0" u="none" strike="noStrike" kern="1200" cap="all" spc="0" normalizeH="0" baseline="0" noProof="0" dirty="0" smtClean="0">
                <a:ln w="3175" cmpd="sng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Фрукты</a:t>
            </a:r>
            <a:endParaRPr lang="ru-RU" sz="5400" b="1" dirty="0">
              <a:ln w="3175" cmpd="sng"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70" y="1527142"/>
            <a:ext cx="11801937" cy="486823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170151" y="1894788"/>
            <a:ext cx="78516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ru-RU" sz="14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 обследуйте с ребёнком фрукты, потрогайте и понюхайте</a:t>
            </a:r>
            <a:r>
              <a:rPr lang="ru-RU" sz="1400" b="1" i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их</a:t>
            </a:r>
            <a:r>
              <a:rPr lang="ru-RU" sz="14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spcAft>
                <a:spcPts val="0"/>
              </a:spcAft>
            </a:pPr>
            <a:r>
              <a:rPr lang="ru-RU" sz="1400" b="1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время рассматривания фруктов побеседуйте с ребёнком.</a:t>
            </a:r>
          </a:p>
          <a:p>
            <a:pPr algn="l">
              <a:spcAft>
                <a:spcPts val="0"/>
              </a:spcAft>
            </a:pPr>
            <a:r>
              <a:rPr lang="ru-RU" sz="1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у тебя в руках?</a:t>
            </a:r>
            <a:r>
              <a:rPr lang="ru-RU" sz="1400" b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(Яблоко</a:t>
            </a:r>
            <a:r>
              <a:rPr lang="ru-RU" sz="1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1400" b="0" i="1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Какое оно?</a:t>
            </a:r>
            <a:r>
              <a:rPr lang="ru-RU" sz="1400" b="0" kern="120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Круглое, твёрдое, вкусно пахнет.)</a:t>
            </a:r>
          </a:p>
          <a:p>
            <a:pPr marL="0" indent="0" algn="l">
              <a:buFontTx/>
              <a:buNone/>
            </a:pP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Правильно, ещё оно душистое, ароматное. </a:t>
            </a:r>
          </a:p>
          <a:p>
            <a:pPr marL="285750" indent="-285750" algn="l">
              <a:buFontTx/>
              <a:buChar char="-"/>
            </a:pP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это что за фрукт?</a:t>
            </a:r>
            <a:r>
              <a:rPr lang="ru-RU" sz="1400" b="0" kern="120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(С</a:t>
            </a: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лива.)</a:t>
            </a:r>
            <a:r>
              <a:rPr lang="ru-RU" sz="1400" b="0" kern="120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indent="-285750" algn="l">
              <a:buFontTx/>
              <a:buChar char="-"/>
            </a:pP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Расскажи о сливе.</a:t>
            </a:r>
            <a:r>
              <a:rPr lang="ru-RU" sz="1400" b="0" kern="120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ru-RU" sz="1400" b="0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Она мягкая, гладкая, синяя.)</a:t>
            </a:r>
          </a:p>
          <a:p>
            <a:pPr algn="l"/>
            <a:r>
              <a:rPr lang="ru-RU" sz="1400" b="0" i="1" kern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 рассказать о других фруктах (груша, лимон), которые есть дома.</a:t>
            </a:r>
          </a:p>
          <a:p>
            <a:pPr algn="l"/>
            <a:endParaRPr lang="ru-RU" sz="1400" b="1" i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ru-RU" sz="1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 «Узнай фрукт». [Развитие глубокого вдоха.]</a:t>
            </a:r>
          </a:p>
          <a:p>
            <a:pPr algn="l">
              <a:spcAft>
                <a:spcPts val="0"/>
              </a:spcAft>
            </a:pP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Взрослый режет фрукты на части и предлагает понюхать фрукты и запомнить их запах. </a:t>
            </a:r>
          </a:p>
          <a:p>
            <a:pPr algn="l">
              <a:spcAft>
                <a:spcPts val="0"/>
              </a:spcAft>
            </a:pP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Обязательно нужно показать, как правильно следует нюхать, не поднимая плечи.</a:t>
            </a: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понюхали душистое яблоко, ароматную</a:t>
            </a:r>
            <a:r>
              <a:rPr lang="ru-RU" sz="1400" b="0" i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грушу</a:t>
            </a: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пахучий лимон. </a:t>
            </a: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теперь я проверю, как ты запомнил(а) запах этих фруктов.</a:t>
            </a:r>
          </a:p>
          <a:p>
            <a:pPr marL="0" indent="0" algn="l">
              <a:spcAft>
                <a:spcPts val="0"/>
              </a:spcAft>
              <a:buFontTx/>
              <a:buNone/>
            </a:pP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Завяжите ребёнку глаза и предложить определить по запаху фрукты. Он(а)</a:t>
            </a:r>
            <a:r>
              <a:rPr lang="ru-RU" sz="1400" b="0" i="0" baseline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называет фрукт.</a:t>
            </a:r>
          </a:p>
          <a:p>
            <a:pPr algn="l">
              <a:spcAft>
                <a:spcPts val="0"/>
              </a:spcAft>
            </a:pPr>
            <a:r>
              <a:rPr lang="ru-RU" sz="14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Молодец! Ты узнал(а) все фрукты.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91344" y="228812"/>
            <a:ext cx="249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1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 flipH="1">
            <a:off x="4811485" y="231368"/>
            <a:ext cx="423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«Четвёртый</a:t>
            </a:r>
            <a:r>
              <a:rPr lang="ru-RU" b="1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лишний»</a:t>
            </a:r>
          </a:p>
          <a:p>
            <a:pPr algn="ctr"/>
            <a:r>
              <a:rPr lang="ru-RU" b="1" baseline="0" dirty="0" smtClean="0"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(нажми на неправильный предмет)</a:t>
            </a:r>
            <a:endParaRPr lang="ru-RU" b="1" dirty="0">
              <a:solidFill>
                <a:schemeClr val="tx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стол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26" y="2344482"/>
            <a:ext cx="10937460" cy="4040016"/>
          </a:xfrm>
          <a:prstGeom prst="rect">
            <a:avLst/>
          </a:prstGeom>
        </p:spPr>
      </p:pic>
      <p:pic>
        <p:nvPicPr>
          <p:cNvPr id="9" name="ябл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330" y="2274715"/>
            <a:ext cx="1885767" cy="1290702"/>
          </a:xfrm>
          <a:prstGeom prst="rect">
            <a:avLst/>
          </a:prstGeom>
        </p:spPr>
      </p:pic>
      <p:pic>
        <p:nvPicPr>
          <p:cNvPr id="12" name="огур"/>
          <p:cNvPicPr>
            <a:picLocks noChangeAspect="1"/>
          </p:cNvPicPr>
          <p:nvPr userDrawn="1"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8" b="898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44556">
            <a:off x="8732339" y="4578256"/>
            <a:ext cx="1847875" cy="8900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сл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79032" y="4624251"/>
            <a:ext cx="1548211" cy="1088346"/>
          </a:xfrm>
          <a:prstGeom prst="rect">
            <a:avLst/>
          </a:prstGeom>
        </p:spPr>
      </p:pic>
      <p:pic>
        <p:nvPicPr>
          <p:cNvPr id="11" name="груш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35589" y="2037449"/>
            <a:ext cx="1980475" cy="1637699"/>
          </a:xfrm>
          <a:prstGeom prst="rect">
            <a:avLst/>
          </a:prstGeom>
        </p:spPr>
      </p:pic>
      <p:pic>
        <p:nvPicPr>
          <p:cNvPr id="16" name="Лиза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37" y="877699"/>
            <a:ext cx="2138082" cy="400722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0" y="0"/>
            <a:ext cx="21493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предметы. 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(Груша, яблоко, слива, огурец).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здесь лишнее?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Огурец.)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почему?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растет в огороде.)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все остальное</a:t>
            </a:r>
          </a:p>
          <a:p>
            <a:pPr marL="0" indent="0" algn="just">
              <a:spcAft>
                <a:spcPts val="0"/>
              </a:spcAft>
              <a:buFontTx/>
              <a:buNone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растет?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саду.)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Верно,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огурец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овощ, а все остальное</a:t>
            </a:r>
            <a:r>
              <a:rPr lang="ru-RU" sz="140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фрукты.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3750" y1="47778" x2="35104" y2="70139"/>
                        <a14:foregroundMark x1="36458" y1="81250" x2="47396" y2="82083"/>
                        <a14:foregroundMark x1="58438" y1="71667" x2="74583" y2="68056"/>
                        <a14:foregroundMark x1="65313" y1="58889" x2="65313" y2="58889"/>
                        <a14:foregroundMark x1="71146" y1="62083" x2="71146" y2="62083"/>
                        <a14:foregroundMark x1="71667" y1="74028" x2="71667" y2="74028"/>
                        <a14:foregroundMark x1="40208" y1="44722" x2="40208" y2="44722"/>
                        <a14:foregroundMark x1="44271" y1="40000" x2="44271" y2="40000"/>
                        <a14:foregroundMark x1="50313" y1="39444" x2="50313" y2="39444"/>
                        <a14:foregroundMark x1="57083" y1="41389" x2="57083" y2="41389"/>
                        <a14:foregroundMark x1="59792" y1="46806" x2="59792" y2="46806"/>
                        <a14:foregroundMark x1="61771" y1="51667" x2="61771" y2="51667"/>
                        <a14:foregroundMark x1="36146" y1="14861" x2="36146" y2="14861"/>
                        <a14:foregroundMark x1="26771" y1="15694" x2="70000" y2="15139"/>
                      </a14:backgroundRemoval>
                    </a14:imgEffect>
                    <a14:imgEffect>
                      <a14:sharpenSoften amount="65000"/>
                    </a14:imgEffect>
                    <a14:imgEffect>
                      <a14:colorTemperature colorTemp="8712"/>
                    </a14:imgEffect>
                    <a14:imgEffect>
                      <a14:saturation sat="400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184" t="34318" r="23435" b="11735"/>
          <a:stretch/>
        </p:blipFill>
        <p:spPr>
          <a:xfrm>
            <a:off x="5421488" y="2541991"/>
            <a:ext cx="2917402" cy="23429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груш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24400" y="2029325"/>
            <a:ext cx="1980475" cy="163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022" y="2418256"/>
            <a:ext cx="10992041" cy="4041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96609" y="0"/>
            <a:ext cx="2139881" cy="40054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071826" y="214585"/>
            <a:ext cx="313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«Что растет на дереве?»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34349" y="740554"/>
            <a:ext cx="3224449" cy="3882773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0" y="-16248"/>
            <a:ext cx="2015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растут на дереве? </a:t>
            </a:r>
          </a:p>
          <a:p>
            <a:pPr marL="0" indent="0" algn="just">
              <a:buFontTx/>
              <a:buNone/>
            </a:pPr>
            <a:r>
              <a:rPr lang="ru-RU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дереве растут лимоны, груши, яблоки, сливы)</a:t>
            </a:r>
          </a:p>
        </p:txBody>
      </p:sp>
      <p:grpSp>
        <p:nvGrpSpPr>
          <p:cNvPr id="23" name="Группа 22"/>
          <p:cNvGrpSpPr/>
          <p:nvPr userDrawn="1"/>
        </p:nvGrpSpPr>
        <p:grpSpPr>
          <a:xfrm>
            <a:off x="1373058" y="4304089"/>
            <a:ext cx="2280468" cy="1582917"/>
            <a:chOff x="2285700" y="2047588"/>
            <a:chExt cx="2280468" cy="1582917"/>
          </a:xfrm>
        </p:grpSpPr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740884" y="2047588"/>
              <a:ext cx="1825284" cy="151088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19228426">
              <a:off x="2285700" y="2118566"/>
              <a:ext cx="1822862" cy="1511939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 userDrawn="1"/>
        </p:nvGrpSpPr>
        <p:grpSpPr>
          <a:xfrm>
            <a:off x="3317665" y="3453414"/>
            <a:ext cx="786465" cy="524555"/>
            <a:chOff x="4825072" y="3696297"/>
            <a:chExt cx="1000879" cy="632514"/>
          </a:xfrm>
        </p:grpSpPr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071826" y="3696297"/>
              <a:ext cx="754125" cy="616608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25072" y="3713062"/>
              <a:ext cx="755970" cy="615749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 userDrawn="1"/>
        </p:nvGrpSpPr>
        <p:grpSpPr>
          <a:xfrm>
            <a:off x="5783286" y="5122416"/>
            <a:ext cx="693614" cy="771707"/>
            <a:chOff x="4170204" y="4999702"/>
            <a:chExt cx="908953" cy="873979"/>
          </a:xfrm>
        </p:grpSpPr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4293849" y="5018771"/>
              <a:ext cx="785308" cy="790247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 rot="9479225">
              <a:off x="4170204" y="4999702"/>
              <a:ext cx="867256" cy="873979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 userDrawn="1"/>
        </p:nvGrpSpPr>
        <p:grpSpPr>
          <a:xfrm>
            <a:off x="7215956" y="4385569"/>
            <a:ext cx="851053" cy="692270"/>
            <a:chOff x="6753124" y="4074850"/>
            <a:chExt cx="960611" cy="672280"/>
          </a:xfrm>
        </p:grpSpPr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7025722" y="4074850"/>
              <a:ext cx="688013" cy="612553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 rot="1974047">
              <a:off x="6753124" y="4131381"/>
              <a:ext cx="682811" cy="615749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 userDrawn="1"/>
        </p:nvGrpSpPr>
        <p:grpSpPr>
          <a:xfrm>
            <a:off x="7989903" y="3453414"/>
            <a:ext cx="922414" cy="584289"/>
            <a:chOff x="7682473" y="3428998"/>
            <a:chExt cx="959360" cy="585561"/>
          </a:xfrm>
        </p:grpSpPr>
        <p:pic>
          <p:nvPicPr>
            <p:cNvPr id="19" name="Рисунок 18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7998110" y="3428998"/>
              <a:ext cx="643723" cy="531591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7682473" y="3478065"/>
              <a:ext cx="646232" cy="536494"/>
            </a:xfrm>
            <a:prstGeom prst="rect">
              <a:avLst/>
            </a:prstGeom>
          </p:spPr>
        </p:pic>
      </p:grpSp>
      <p:grpSp>
        <p:nvGrpSpPr>
          <p:cNvPr id="40" name="Группа 39"/>
          <p:cNvGrpSpPr/>
          <p:nvPr userDrawn="1"/>
        </p:nvGrpSpPr>
        <p:grpSpPr>
          <a:xfrm>
            <a:off x="8202966" y="5302656"/>
            <a:ext cx="1031357" cy="584350"/>
            <a:chOff x="8211574" y="5139257"/>
            <a:chExt cx="991077" cy="568167"/>
          </a:xfrm>
        </p:grpSpPr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482828" y="5139257"/>
              <a:ext cx="719823" cy="506718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8211574" y="5201412"/>
              <a:ext cx="719390" cy="506012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 userDrawn="1"/>
        </p:nvGrpSpPr>
        <p:grpSpPr>
          <a:xfrm>
            <a:off x="9548912" y="4004601"/>
            <a:ext cx="1307370" cy="1713723"/>
            <a:chOff x="9548912" y="4004601"/>
            <a:chExt cx="1307370" cy="1713723"/>
          </a:xfrm>
        </p:grpSpPr>
        <p:pic>
          <p:nvPicPr>
            <p:cNvPr id="12" name="Рисунок 11"/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9784709" y="4004601"/>
              <a:ext cx="1071573" cy="1514834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 rot="19722652">
              <a:off x="9548912" y="4206385"/>
              <a:ext cx="1072989" cy="1511939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 userDrawn="1"/>
        </p:nvGrpSpPr>
        <p:grpSpPr>
          <a:xfrm>
            <a:off x="4180065" y="4304089"/>
            <a:ext cx="1080867" cy="755440"/>
            <a:chOff x="4030652" y="4771230"/>
            <a:chExt cx="1105421" cy="873194"/>
          </a:xfrm>
        </p:grpSpPr>
        <p:pic>
          <p:nvPicPr>
            <p:cNvPr id="43" name="Рисунок 42"/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 rot="954059">
              <a:off x="4247002" y="4771230"/>
              <a:ext cx="889071" cy="735193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 userDrawn="1"/>
          </p:nvPicPr>
          <p:blipFill>
            <a:blip r:embed="rId20"/>
            <a:stretch>
              <a:fillRect/>
            </a:stretch>
          </p:blipFill>
          <p:spPr>
            <a:xfrm rot="20262027">
              <a:off x="4030652" y="4893969"/>
              <a:ext cx="912044" cy="75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4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 -0.00348 L -0.0388 -0.00324 C -0.03906 -0.0294 -0.03867 -0.05533 -0.03958 -0.08125 C -0.03971 -0.08334 -0.04127 -0.08473 -0.04192 -0.08658 C -0.04258 -0.08866 -0.04284 -0.09121 -0.04349 -0.09352 C -0.04414 -0.0963 -0.04505 -0.09885 -0.0457 -0.10162 C -0.04583 -0.10278 -0.04674 -0.11551 -0.04726 -0.11783 C -0.04804 -0.12176 -0.04935 -0.12524 -0.05039 -0.12871 C -0.05104 -0.13797 -0.05065 -0.1375 -0.0526 -0.14514 C -0.05403 -0.1507 -0.05729 -0.16158 -0.05729 -0.16135 C -0.05898 -0.17686 -0.05677 -0.16181 -0.06484 -0.18588 C -0.06679 -0.19167 -0.06797 -0.19561 -0.07018 -0.20093 C -0.07122 -0.20324 -0.07239 -0.20533 -0.0733 -0.20764 C -0.07409 -0.20996 -0.07474 -0.21227 -0.07552 -0.21459 C -0.08099 -0.22824 -0.07656 -0.21389 -0.08099 -0.2294 C -0.08268 -0.24468 -0.08021 -0.22848 -0.08398 -0.24167 C -0.0845 -0.24352 -0.08437 -0.24537 -0.08476 -0.24723 C -0.08606 -0.25324 -0.08685 -0.25486 -0.08854 -0.25949 C -0.08945 -0.26412 -0.08932 -0.26436 -0.09088 -0.26899 C -0.0914 -0.27037 -0.09192 -0.27153 -0.09245 -0.27315 C -0.09323 -0.2757 -0.09362 -0.27871 -0.09466 -0.28125 C -0.09622 -0.28473 -0.10013 -0.29074 -0.10013 -0.29051 C -0.10156 -0.29861 -0.1 -0.29236 -0.10468 -0.30162 C -0.1125 -0.31736 -0.10182 -0.29815 -0.10924 -0.31111 C -0.10989 -0.31459 -0.11028 -0.3176 -0.11159 -0.32061 C -0.11315 -0.325 -0.1151 -0.32894 -0.11692 -0.33287 C -0.11758 -0.33449 -0.11849 -0.33565 -0.11914 -0.33704 C -0.11979 -0.3382 -0.12018 -0.33982 -0.1207 -0.34121 C -0.12122 -0.34213 -0.12174 -0.34283 -0.12226 -0.34375 C -0.12448 -0.34861 -0.12695 -0.35533 -0.12995 -0.3588 C -0.13203 -0.36135 -0.13437 -0.36343 -0.13606 -0.3669 C -0.13659 -0.36829 -0.13698 -0.36968 -0.1375 -0.37107 C -0.13776 -0.37246 -0.13789 -0.37385 -0.13828 -0.37524 C -0.13867 -0.37616 -0.13958 -0.37662 -0.13984 -0.37778 C -0.14036 -0.3801 -0.13997 -0.38264 -0.14062 -0.38473 C -0.14101 -0.38611 -0.14284 -0.38727 -0.14284 -0.38704 L -0.14284 -0.38727 " pathEditMode="relative" rAng="0" ptsTypes="AAAAAAAAAAAAAAAAAAAAAAAAAAAAAAAAAAAAA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08426 L -0.00521 0.08449 C -0.0043 0.07963 -0.00326 0.075 -0.00221 0.0706 C -0.00182 0.06875 -0.00104 0.0669 -0.00065 0.06505 C 0.00117 0.05625 -0.00156 0.0625 0.00234 0.05555 C 0.0026 0.05417 0.00273 0.05278 0.00312 0.05139 C 0.00742 0.03889 0.00156 0.06111 0.00625 0.04467 C 0.00677 0.04259 0.00729 0.04028 0.00768 0.03796 C 0.00833 0.03472 0.00859 0.03148 0.00924 0.02824 C 0.01016 0.02454 0.01159 0.0213 0.01237 0.01736 C 0.0138 0.01018 0.01471 0.00486 0.01693 -0.00162 C 0.01758 -0.00347 0.01849 -0.00533 0.01927 -0.00695 C 0.01992 -0.01065 0.02083 -0.01435 0.02148 -0.01806 C 0.02174 -0.01921 0.02187 -0.02083 0.02227 -0.02199 C 0.02318 -0.02454 0.02435 -0.02662 0.02539 -0.02894 C 0.02591 -0.03009 0.0263 -0.03148 0.02682 -0.03287 C 0.02708 -0.03519 0.02695 -0.03773 0.0276 -0.03982 C 0.02812 -0.0412 0.02943 -0.0412 0.02995 -0.04236 C 0.03385 -0.05301 0.02721 -0.04375 0.03294 -0.0507 C 0.03372 -0.05278 0.03463 -0.05509 0.03529 -0.05741 C 0.0362 -0.06042 0.03659 -0.06389 0.03763 -0.0669 C 0.03815 -0.06852 0.03932 -0.06945 0.03984 -0.07107 C 0.04102 -0.07408 0.0418 -0.07755 0.04297 -0.08056 C 0.04492 -0.08565 0.04713 -0.09051 0.04909 -0.0956 C 0.04961 -0.09699 0.05 -0.09838 0.05065 -0.09954 C 0.05208 -0.10324 0.05378 -0.10671 0.05521 -0.11042 C 0.05781 -0.11759 0.05612 -0.11343 0.06055 -0.12269 C 0.06081 -0.12408 0.06094 -0.12546 0.06133 -0.12685 C 0.06224 -0.13009 0.06497 -0.13565 0.06588 -0.13773 C 0.06693 -0.14028 0.06784 -0.14329 0.06901 -0.14583 C 0.06966 -0.14745 0.07057 -0.14838 0.07122 -0.15 C 0.07187 -0.15162 0.07227 -0.1537 0.07279 -0.15533 C 0.0737 -0.15833 0.07487 -0.16088 0.07591 -0.16366 C 0.07643 -0.16505 0.07695 -0.1662 0.07734 -0.16759 C 0.07838 -0.1713 0.07878 -0.1757 0.08047 -0.17847 C 0.08125 -0.17986 0.08216 -0.18102 0.08268 -0.18264 C 0.08633 -0.1912 0.08385 -0.18727 0.08659 -0.19491 C 0.08815 -0.19954 0.08906 -0.2007 0.09115 -0.2044 C 0.09167 -0.20718 0.09193 -0.20995 0.09271 -0.2125 C 0.09297 -0.21366 0.09375 -0.21435 0.09427 -0.21528 C 0.09531 -0.21759 0.09635 -0.21991 0.09727 -0.22222 C 0.10039 -0.2294 0.09831 -0.22801 0.10417 -0.23843 L 0.10729 -0.24398 C 0.10885 -0.25278 0.10677 -0.24306 0.11029 -0.25208 C 0.11094 -0.2537 0.1112 -0.25579 0.11185 -0.25764 C 0.11276 -0.25972 0.11549 -0.26296 0.11641 -0.26435 C 0.11693 -0.26505 0.11745 -0.2662 0.11797 -0.26713 C 0.11862 -0.27037 0.11875 -0.27269 0.12031 -0.27523 C 0.12096 -0.27639 0.12187 -0.27685 0.12253 -0.27801 C 0.12396 -0.28009 0.12487 -0.28287 0.12643 -0.28472 C 0.12825 -0.28681 0.13008 -0.28912 0.13177 -0.29167 C 0.13542 -0.29722 0.13242 -0.29468 0.13633 -0.29699 C 0.14088 -0.30509 0.13841 -0.30301 0.14323 -0.30509 C 0.14375 -0.30695 0.14427 -0.3088 0.14479 -0.31065 C 0.14505 -0.31204 0.14557 -0.31458 0.14557 -0.31435 L 0.14557 -0.31458 " pathEditMode="relative" rAng="0" ptsTypes="AAAAAAAAAAAAAAAAAAAAAAAAAAAAAAAAAAAAAAAAAAAAAAAAAAAAAA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-0.00486 L 0.00743 -0.00417 C 0.00664 -0.00949 0.00612 -0.01458 0.00508 -0.01944 C 0.00456 -0.02153 0.00352 -0.02315 0.00274 -0.025 C 0.00196 -0.02708 0.00118 -0.0294 0.00053 -0.03218 C -0.00013 -0.0338 -0.00039 -0.03634 -0.00104 -0.03843 C -0.00572 -0.05532 -0.00234 -0.0412 -0.00716 -0.05625 C -0.00833 -0.05972 -0.00911 -0.06366 -0.01028 -0.06713 C -0.01224 -0.07315 -0.01406 -0.07917 -0.0164 -0.08472 C -0.01718 -0.08657 -0.01796 -0.08843 -0.01862 -0.09028 C -0.01953 -0.09236 -0.02018 -0.09491 -0.02096 -0.09699 C -0.02161 -0.09884 -0.02239 -0.10069 -0.0233 -0.10255 C -0.02395 -0.10393 -0.02487 -0.10509 -0.02552 -0.10648 C -0.02617 -0.1081 -0.02643 -0.11042 -0.02708 -0.11204 C -0.02903 -0.11713 -0.03112 -0.12199 -0.0332 -0.12685 C -0.03476 -0.13055 -0.03632 -0.13426 -0.03776 -0.13773 C -0.03854 -0.13958 -0.03945 -0.14143 -0.0401 -0.14329 C -0.04088 -0.1456 -0.04127 -0.14815 -0.04244 -0.15 C -0.04322 -0.15162 -0.04453 -0.15139 -0.04544 -0.15278 C -0.04817 -0.15694 -0.05052 -0.1618 -0.05312 -0.16643 L -0.0608 -0.18009 C -0.06406 -0.18588 -0.06471 -0.1875 -0.06836 -0.19236 C -0.0707 -0.19514 -0.07369 -0.19653 -0.07526 -0.20046 C -0.07929 -0.20995 -0.07669 -0.20417 -0.08372 -0.21667 L -0.08684 -0.22222 C -0.08958 -0.23426 -0.08737 -0.22731 -0.09518 -0.2412 L -0.09518 -0.24097 C -0.09596 -0.24352 -0.09648 -0.24606 -0.09752 -0.24815 C -0.09908 -0.25139 -0.10286 -0.25764 -0.10286 -0.25741 C -0.10586 -0.27338 -0.1026 -0.25903 -0.10664 -0.27106 C -0.11106 -0.28426 -0.10716 -0.2743 -0.11054 -0.2875 C -0.11106 -0.28981 -0.11211 -0.2919 -0.11276 -0.29421 C -0.11315 -0.2956 -0.11328 -0.29699 -0.11354 -0.29838 C -0.11432 -0.30208 -0.11523 -0.30555 -0.11588 -0.30926 C -0.1164 -0.31296 -0.11679 -0.31667 -0.11744 -0.32014 C -0.1177 -0.32199 -0.11849 -0.32384 -0.11888 -0.32569 C -0.11927 -0.32685 -0.1194 -0.32824 -0.11966 -0.32963 C -0.12083 -0.33449 -0.12122 -0.33518 -0.12278 -0.33912 C -0.1233 -0.34352 -0.12434 -0.35069 -0.125 -0.35417 C -0.12591 -0.3581 -0.12981 -0.3743 -0.13112 -0.38009 C -0.1319 -0.3831 -0.13281 -0.38634 -0.13346 -0.38958 C -0.13398 -0.39236 -0.13398 -0.39537 -0.13502 -0.39768 L -0.13724 -0.40324 C -0.13776 -0.40625 -0.13802 -0.40972 -0.1388 -0.41273 C -0.13906 -0.41389 -0.13997 -0.41435 -0.14036 -0.41528 C -0.14791 -0.43542 -0.1358 -0.40718 -0.14414 -0.425 C -0.14895 -0.43495 -0.14296 -0.42315 -0.14648 -0.4331 C -0.14739 -0.43565 -0.14869 -0.4375 -0.14961 -0.43981 C -0.15052 -0.44236 -0.15104 -0.44537 -0.15182 -0.44815 C -0.15273 -0.45093 -0.1539 -0.45347 -0.15494 -0.45625 C -0.15989 -0.47083 -0.15742 -0.46597 -0.16106 -0.47245 C -0.16211 -0.47685 -0.16601 -0.49352 -0.16718 -0.4956 L -0.16862 -0.49838 C -0.16927 -0.5037 -0.16927 -0.50625 -0.17096 -0.51065 C -0.17161 -0.51227 -0.17252 -0.51343 -0.1733 -0.51481 C -0.17487 -0.52593 -0.17291 -0.51481 -0.17552 -0.5243 C -0.17591 -0.52546 -0.17591 -0.52708 -0.1763 -0.52824 C -0.17721 -0.53032 -0.17838 -0.53194 -0.17942 -0.5338 C -0.17994 -0.53727 -0.17994 -0.5412 -0.18099 -0.54468 C -0.18138 -0.54653 -0.1819 -0.54838 -0.18242 -0.55 C -0.18294 -0.55139 -0.18359 -0.55278 -0.18398 -0.55417 C -0.18463 -0.55625 -0.18502 -0.5588 -0.18554 -0.56088 C -0.1858 -0.56366 -0.18593 -0.56643 -0.18632 -0.56921 C -0.18802 -0.58171 -0.18776 -0.57292 -0.18776 -0.58125 L -0.18776 -0.58102 " pathEditMode="relative" rAng="0" ptsTypes="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5 0.00116 L -0.01615 0.00139 C -0.01797 -0.00254 -0.01992 -0.00601 -0.02162 -0.00995 C -0.0224 -0.01157 -0.02266 -0.01342 -0.02344 -0.01527 C -0.02448 -0.01805 -0.02565 -0.02083 -0.02695 -0.02337 L -0.02878 -0.02754 L -0.03047 -0.03171 C -0.03138 -0.03587 -0.03138 -0.03773 -0.03399 -0.0412 C -0.03542 -0.04282 -0.03698 -0.04375 -0.03854 -0.04513 C -0.0431 -0.05023 -0.03711 -0.04537 -0.04193 -0.05208 C -0.04401 -0.05462 -0.04636 -0.05625 -0.04818 -0.05879 C -0.05391 -0.06666 -0.04792 -0.06273 -0.05365 -0.0655 C -0.05768 -0.075 -0.05234 -0.06365 -0.05886 -0.07523 C -0.05951 -0.07638 -0.0599 -0.078 -0.06068 -0.07916 C -0.06146 -0.08078 -0.0625 -0.08171 -0.06328 -0.08333 C -0.06524 -0.08726 -0.06667 -0.09166 -0.06862 -0.0956 L -0.07396 -0.10648 C -0.07422 -0.10787 -0.07435 -0.10925 -0.07487 -0.11041 C -0.07526 -0.11157 -0.07604 -0.11203 -0.07656 -0.11319 C -0.07721 -0.11481 -0.07787 -0.11689 -0.07826 -0.11875 C -0.07878 -0.1199 -0.07878 -0.12152 -0.07917 -0.12268 C -0.08034 -0.12569 -0.08203 -0.12777 -0.08281 -0.13078 C -0.08399 -0.13657 -0.08307 -0.13379 -0.08542 -0.13912 C -0.08568 -0.1412 -0.08568 -0.14375 -0.08633 -0.14583 C -0.08659 -0.14699 -0.0875 -0.14745 -0.08815 -0.14861 C -0.08867 -0.14976 -0.08932 -0.15138 -0.08997 -0.15254 C -0.09063 -0.15439 -0.09154 -0.15625 -0.09245 -0.1581 C -0.09414 -0.1655 -0.09505 -0.16967 -0.09792 -0.17847 C -0.09857 -0.18032 -0.09909 -0.18217 -0.09961 -0.18402 C -0.10091 -0.18842 -0.10169 -0.19305 -0.10313 -0.19745 C -0.10378 -0.1993 -0.10443 -0.20115 -0.10495 -0.203 C -0.1056 -0.20555 -0.10664 -0.21111 -0.10664 -0.21087 C -0.1069 -0.21828 -0.10729 -0.22569 -0.10755 -0.23287 C -0.10781 -0.23611 -0.10781 -0.23935 -0.10846 -0.24236 C -0.10872 -0.24398 -0.10964 -0.24513 -0.11029 -0.24652 C -0.11198 -0.25972 -0.10977 -0.24814 -0.11302 -0.2574 C -0.11328 -0.25856 -0.11367 -0.26134 -0.11367 -0.26111 L -0.11367 -0.26134 " pathEditMode="relative" rAng="0" ptsTypes="AAAAAAAAAAAAAAAAAAAAAAAAAAAAAAAAAAAA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толк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2322401"/>
            <a:ext cx="10989065" cy="404199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242410" y="222130"/>
            <a:ext cx="471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«Четвёртый лишний»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(нажми на неправильный предмет)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20862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ru-RU" sz="1400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Назови предметы.</a:t>
            </a:r>
          </a:p>
          <a:p>
            <a:pPr marL="0" indent="0" algn="l">
              <a:spcAft>
                <a:spcPts val="0"/>
              </a:spcAft>
              <a:buFontTx/>
              <a:buNone/>
            </a:pPr>
            <a:r>
              <a:rPr lang="ru-RU" sz="1400" i="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Какого они цвета?</a:t>
            </a: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400" i="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здесь лишнее? 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(Слива).</a:t>
            </a:r>
          </a:p>
          <a:p>
            <a:pPr marL="0" indent="0" algn="l">
              <a:spcAft>
                <a:spcPts val="0"/>
              </a:spcAft>
              <a:buFontTx/>
              <a:buNone/>
            </a:pPr>
            <a:r>
              <a:rPr lang="ru-RU" sz="1400" i="0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Почему? 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синяя).</a:t>
            </a:r>
            <a:endParaRPr lang="ru-RU" sz="1400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spcAft>
                <a:spcPts val="0"/>
              </a:spcAft>
              <a:buFontTx/>
              <a:buNone/>
            </a:pPr>
            <a:r>
              <a:rPr lang="ru-RU" sz="1400" i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 все остальное какого цвета?</a:t>
            </a:r>
            <a:r>
              <a:rPr lang="ru-RU" sz="1400" i="1" baseline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Зеленого).</a:t>
            </a:r>
            <a:endParaRPr lang="ru-RU" sz="1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яб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5" b="90625" l="16678" r="82984"/>
                    </a14:imgEffect>
                    <a14:imgEffect>
                      <a14:sharpenSoften amount="53000"/>
                    </a14:imgEffect>
                    <a14:imgEffect>
                      <a14:colorTemperature colorTemp="6431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486" y="2390112"/>
            <a:ext cx="1844985" cy="13581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7" name="гр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48" b="90000" l="10000" r="90000"/>
                    </a14:imgEffect>
                    <a14:imgEffect>
                      <a14:sharpenSoften amount="56000"/>
                    </a14:imgEffect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652" y="4063700"/>
            <a:ext cx="1770186" cy="17701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ог"/>
          <p:cNvPicPr>
            <a:picLocks noChangeAspect="1"/>
          </p:cNvPicPr>
          <p:nvPr userDrawn="1"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25059">
            <a:off x="3198168" y="4287215"/>
            <a:ext cx="2000528" cy="13336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сл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423" y="2505482"/>
            <a:ext cx="1587987" cy="1116484"/>
          </a:xfrm>
          <a:prstGeom prst="rect">
            <a:avLst/>
          </a:prstGeom>
        </p:spPr>
      </p:pic>
      <p:pic>
        <p:nvPicPr>
          <p:cNvPr id="10" name="Лиза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48" y="1096565"/>
            <a:ext cx="3001338" cy="4718153"/>
          </a:xfrm>
          <a:prstGeom prst="rect">
            <a:avLst/>
          </a:prstGeom>
        </p:spPr>
      </p:pic>
      <p:pic>
        <p:nvPicPr>
          <p:cNvPr id="11" name="солн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806" b="86806" l="25000" r="76875">
                        <a14:foregroundMark x1="37292" y1="80556" x2="46563" y2="79028"/>
                        <a14:foregroundMark x1="33646" y1="47778" x2="33646" y2="69583"/>
                        <a14:foregroundMark x1="65000" y1="58889" x2="72396" y2="75278"/>
                        <a14:foregroundMark x1="40104" y1="44583" x2="40104" y2="44583"/>
                        <a14:foregroundMark x1="44375" y1="39583" x2="44375" y2="39583"/>
                        <a14:foregroundMark x1="50521" y1="38750" x2="50833" y2="37917"/>
                        <a14:foregroundMark x1="56979" y1="40833" x2="56979" y2="40833"/>
                        <a14:foregroundMark x1="59792" y1="46111" x2="59792" y2="46111"/>
                        <a14:foregroundMark x1="61875" y1="51528" x2="61875" y2="5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069" t="15426" r="18245" b="12768"/>
          <a:stretch/>
        </p:blipFill>
        <p:spPr>
          <a:xfrm>
            <a:off x="5974074" y="1793174"/>
            <a:ext cx="3189837" cy="31412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2640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67" y="1491449"/>
            <a:ext cx="11691266" cy="4928725"/>
          </a:xfrm>
          <a:prstGeom prst="rect">
            <a:avLst/>
          </a:prstGeom>
          <a:effectLst/>
          <a:scene3d>
            <a:camera prst="perspectiveFront"/>
            <a:lightRig rig="threePt" dir="t"/>
          </a:scene3d>
          <a:sp3d>
            <a:bevelT prst="angle"/>
          </a:sp3d>
        </p:spPr>
      </p:pic>
      <p:sp>
        <p:nvSpPr>
          <p:cNvPr id="7" name="TextBox 6"/>
          <p:cNvSpPr txBox="1"/>
          <p:nvPr userDrawn="1"/>
        </p:nvSpPr>
        <p:spPr>
          <a:xfrm>
            <a:off x="2095130" y="1740023"/>
            <a:ext cx="7973627" cy="38318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Уточнение и расширение представлений детей о фруктах, месте их произрастания, отличительных особенностях.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словаря по теме 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(фрукты, яблоко, груша, слива, лимон, собирать, снимать, сладкий, гладкий, шероховатый, выше, ниже, вкусно).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грамматического строя речи (образование множественного числа имен существительных,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согласование прилагательных с существительными в роде и числе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534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1" y="142875"/>
            <a:ext cx="9858374" cy="652491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TextBox 8"/>
          <p:cNvSpPr txBox="1"/>
          <p:nvPr userDrawn="1"/>
        </p:nvSpPr>
        <p:spPr>
          <a:xfrm>
            <a:off x="2" y="0"/>
            <a:ext cx="2152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 Лиза жила со своей семьёй в деревне. Возле дома в котором они жили был фруктовый сад. Разные фрукты росли в саду на деревьях.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4492101"/>
            <a:ext cx="2152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Tx/>
              <a:buNone/>
            </a:pPr>
            <a:r>
              <a:rPr lang="ru-RU" sz="1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Назови, что растёт на деревьях? </a:t>
            </a:r>
            <a:r>
              <a:rPr lang="ru-RU" sz="1400" i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(Яблоки, груши, сливы).</a:t>
            </a:r>
          </a:p>
          <a:p>
            <a:pPr marL="0" indent="0" algn="just">
              <a:buFontTx/>
              <a:buNone/>
            </a:pPr>
            <a:r>
              <a:rPr lang="ru-RU" sz="1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Яблоки, груши, сливы –это…? </a:t>
            </a:r>
            <a:r>
              <a:rPr lang="ru-RU" sz="1400" i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(Это фрукты)</a:t>
            </a:r>
          </a:p>
          <a:p>
            <a:pPr marL="0" indent="0" algn="just">
              <a:buFontTx/>
              <a:buNone/>
            </a:pPr>
            <a:r>
              <a:rPr lang="ru-RU" sz="1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 называется место, где растут фруктовые деревья? </a:t>
            </a:r>
            <a:r>
              <a:rPr lang="ru-RU" sz="1400" i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(Сад).</a:t>
            </a:r>
          </a:p>
          <a:p>
            <a:pPr marL="0" indent="0" algn="just">
              <a:buFontTx/>
              <a:buNone/>
            </a:pPr>
            <a:endParaRPr lang="ru-RU" sz="14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788" y="3300805"/>
            <a:ext cx="2146590" cy="33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1"/>
            <a:ext cx="2197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папа и их дочка много трудились в саду, ухаживала за деревьями и собирали полные корзины яблок, груш и других фруктов.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3314701"/>
            <a:ext cx="20764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Tx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делает в саду</a:t>
            </a:r>
            <a:endParaRPr lang="ru-RU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Лиза?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(Собирает</a:t>
            </a:r>
            <a:r>
              <a:rPr lang="ru-RU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груши).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Tx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Наступила осень.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созрели, и девочка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папой и мамой убирает урожай. </a:t>
            </a:r>
          </a:p>
          <a:p>
            <a:pPr marL="0" indent="0" algn="just">
              <a:buFontTx/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Tx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посмотрим , как собирают фрукты в саду.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следующем слайде 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росмотр анимации)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717" y="168577"/>
            <a:ext cx="9813186" cy="6556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52790" y="3231113"/>
            <a:ext cx="2431524" cy="36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6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602 L -4.58333E-6 -0.00348 C 0.08112 -0.06551 0.0155 -0.02084 0.21732 -0.02547 L 0.38152 -0.02547 L 0.38152 -0.02362 L 0.38152 -0.02547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42" y="1602861"/>
            <a:ext cx="11022419" cy="4817429"/>
          </a:xfrm>
          <a:prstGeom prst="rect">
            <a:avLst/>
          </a:prstGeom>
        </p:spPr>
      </p:pic>
      <p:pic>
        <p:nvPicPr>
          <p:cNvPr id="6" name="дер сл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5099" y="722747"/>
            <a:ext cx="2444501" cy="2941611"/>
          </a:xfrm>
          <a:prstGeom prst="rect">
            <a:avLst/>
          </a:prstGeom>
        </p:spPr>
      </p:pic>
      <p:pic>
        <p:nvPicPr>
          <p:cNvPr id="7" name="дер гр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348" y="2597360"/>
            <a:ext cx="2925723" cy="3520693"/>
          </a:xfrm>
          <a:prstGeom prst="rect">
            <a:avLst/>
          </a:prstGeom>
        </p:spPr>
      </p:pic>
      <p:pic>
        <p:nvPicPr>
          <p:cNvPr id="9" name="дер лим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312" y="63795"/>
            <a:ext cx="3189768" cy="3742661"/>
          </a:xfrm>
          <a:prstGeom prst="rect">
            <a:avLst/>
          </a:prstGeom>
        </p:spPr>
      </p:pic>
      <p:pic>
        <p:nvPicPr>
          <p:cNvPr id="10" name="дер яб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548" y="1639096"/>
            <a:ext cx="3267739" cy="393226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504155" y="237789"/>
            <a:ext cx="349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фрукты в саду»</a:t>
            </a:r>
            <a:endParaRPr lang="ru-RU" b="1" dirty="0">
              <a:ln>
                <a:solidFill>
                  <a:schemeClr val="tx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-1"/>
            <a:ext cx="20879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Font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-Что</a:t>
            </a:r>
            <a:r>
              <a:rPr lang="ru-RU" sz="1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собрали,</a:t>
            </a:r>
            <a:r>
              <a:rPr lang="ru-RU" sz="14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назови?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(Яблоки,</a:t>
            </a:r>
            <a:r>
              <a:rPr lang="ru-RU" sz="1400" i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груши, и т.д.)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 какие фрукты бывают по вкусу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(Вкусные, сладкие, кислые, сочные,….).</a:t>
            </a:r>
          </a:p>
          <a:p>
            <a:pPr marL="0" indent="0" algn="just">
              <a:buFontTx/>
              <a:buNone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5" name="корзина ябл"/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763" y="4784905"/>
            <a:ext cx="1609483" cy="1572904"/>
          </a:xfrm>
          <a:prstGeom prst="rect">
            <a:avLst/>
          </a:prstGeom>
        </p:spPr>
      </p:pic>
      <p:pic>
        <p:nvPicPr>
          <p:cNvPr id="14" name="Лиза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12" b="97353" l="20264" r="64978">
                        <a14:backgroundMark x1="26652" y1="55588" x2="25551" y2="63235"/>
                        <a14:backgroundMark x1="47797" y1="69412" x2="51762" y2="67059"/>
                        <a14:backgroundMark x1="44934" y1="5882" x2="54185" y2="25588"/>
                        <a14:backgroundMark x1="44714" y1="24118" x2="51982" y2="27059"/>
                        <a14:backgroundMark x1="36344" y1="26176" x2="36344" y2="26176"/>
                        <a14:backgroundMark x1="56608" y1="32941" x2="60573" y2="25882"/>
                        <a14:backgroundMark x1="28414" y1="31176" x2="28414" y2="31176"/>
                        <a14:backgroundMark x1="30176" y1="20588" x2="30176" y2="20588"/>
                        <a14:backgroundMark x1="58150" y1="16765" x2="58150" y2="16765"/>
                        <a14:backgroundMark x1="64317" y1="17647" x2="64317" y2="17647"/>
                        <a14:backgroundMark x1="55727" y1="54706" x2="55947" y2="54412"/>
                      </a14:backgroundRemoval>
                    </a14:imgEffect>
                    <a14:imgEffect>
                      <a14:sharpenSoften amount="57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226" t="2498" r="34955" b="-1"/>
          <a:stretch/>
        </p:blipFill>
        <p:spPr>
          <a:xfrm>
            <a:off x="1875048" y="3423883"/>
            <a:ext cx="1620690" cy="26404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1" name="корз лим"/>
          <p:cNvPicPr>
            <a:picLocks noChangeAspect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998" y="2514847"/>
            <a:ext cx="1330472" cy="1300234"/>
          </a:xfrm>
          <a:prstGeom prst="rect">
            <a:avLst/>
          </a:prstGeom>
        </p:spPr>
      </p:pic>
      <p:pic>
        <p:nvPicPr>
          <p:cNvPr id="1032" name="корз сл"/>
          <p:cNvPicPr>
            <a:picLocks noChangeAspect="1"/>
          </p:cNvPicPr>
          <p:nvPr userDrawn="1"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203" y="2687346"/>
            <a:ext cx="1368400" cy="1337300"/>
          </a:xfrm>
          <a:prstGeom prst="rect">
            <a:avLst/>
          </a:prstGeom>
        </p:spPr>
      </p:pic>
      <p:pic>
        <p:nvPicPr>
          <p:cNvPr id="1033" name="корзина гр"/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588" y="5060357"/>
            <a:ext cx="1609483" cy="1572904"/>
          </a:xfrm>
          <a:prstGeom prst="rect">
            <a:avLst/>
          </a:prstGeom>
        </p:spPr>
      </p:pic>
      <p:pic>
        <p:nvPicPr>
          <p:cNvPr id="45" name="гр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654" y="2713431"/>
            <a:ext cx="634039" cy="524301"/>
          </a:xfrm>
          <a:prstGeom prst="rect">
            <a:avLst/>
          </a:prstGeom>
        </p:spPr>
      </p:pic>
      <p:pic>
        <p:nvPicPr>
          <p:cNvPr id="28" name="гр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465" y="2844808"/>
            <a:ext cx="634039" cy="524301"/>
          </a:xfrm>
          <a:prstGeom prst="rect">
            <a:avLst/>
          </a:prstGeom>
        </p:spPr>
      </p:pic>
      <p:pic>
        <p:nvPicPr>
          <p:cNvPr id="29" name="гр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724" y="3363582"/>
            <a:ext cx="634039" cy="524301"/>
          </a:xfrm>
          <a:prstGeom prst="rect">
            <a:avLst/>
          </a:prstGeom>
        </p:spPr>
      </p:pic>
      <p:pic>
        <p:nvPicPr>
          <p:cNvPr id="30" name="гр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565" y="3423883"/>
            <a:ext cx="634039" cy="524301"/>
          </a:xfrm>
          <a:prstGeom prst="rect">
            <a:avLst/>
          </a:prstGeom>
        </p:spPr>
      </p:pic>
      <p:pic>
        <p:nvPicPr>
          <p:cNvPr id="27" name="гр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565" y="2163725"/>
            <a:ext cx="634039" cy="524301"/>
          </a:xfrm>
          <a:prstGeom prst="rect">
            <a:avLst/>
          </a:prstGeom>
        </p:spPr>
      </p:pic>
      <p:pic>
        <p:nvPicPr>
          <p:cNvPr id="21" name="яб"/>
          <p:cNvPicPr>
            <a:picLocks noChangeAspect="1"/>
          </p:cNvPicPr>
          <p:nvPr userDrawn="1"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7333" y1="24535" x2="53444" y2="24186"/>
                        <a14:foregroundMark x1="43222" y1="6628" x2="43222" y2="6628"/>
                        <a14:foregroundMark x1="43222" y1="6628" x2="43222" y2="6628"/>
                        <a14:foregroundMark x1="41778" y1="5116" x2="41778" y2="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947" y="3665972"/>
            <a:ext cx="467843" cy="4470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8" name="яб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389" y="4159204"/>
            <a:ext cx="464557" cy="44391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яб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06" y="3520928"/>
            <a:ext cx="434102" cy="4148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яб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52" y="3941569"/>
            <a:ext cx="455516" cy="4352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сл"/>
          <p:cNvPicPr>
            <a:picLocks noChangeAspect="1"/>
          </p:cNvPicPr>
          <p:nvPr userDrawn="1"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280" y="1865426"/>
            <a:ext cx="375501" cy="375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2" name="сл"/>
          <p:cNvPicPr>
            <a:picLocks noChangeAspect="1"/>
          </p:cNvPicPr>
          <p:nvPr userDrawn="1"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082" y="1232217"/>
            <a:ext cx="387219" cy="3872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сл"/>
          <p:cNvPicPr>
            <a:picLocks noChangeAspect="1"/>
          </p:cNvPicPr>
          <p:nvPr userDrawn="1"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8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535" y="1614539"/>
            <a:ext cx="382330" cy="38233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5" name="сл"/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299" y="2062716"/>
            <a:ext cx="349247" cy="3492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7" name="лим"/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170" y="1229560"/>
            <a:ext cx="613468" cy="436706"/>
          </a:xfrm>
          <a:prstGeom prst="rect">
            <a:avLst/>
          </a:prstGeom>
        </p:spPr>
      </p:pic>
      <p:pic>
        <p:nvPicPr>
          <p:cNvPr id="1030" name="лим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756" y="1706525"/>
            <a:ext cx="642257" cy="457200"/>
          </a:xfrm>
          <a:prstGeom prst="rect">
            <a:avLst/>
          </a:prstGeom>
        </p:spPr>
      </p:pic>
      <p:pic>
        <p:nvPicPr>
          <p:cNvPr id="1028" name="лим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8323" y="1380605"/>
            <a:ext cx="718345" cy="511364"/>
          </a:xfrm>
          <a:prstGeom prst="rect">
            <a:avLst/>
          </a:prstGeom>
        </p:spPr>
      </p:pic>
      <p:pic>
        <p:nvPicPr>
          <p:cNvPr id="1029" name="лим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05" y="643021"/>
            <a:ext cx="670463" cy="477279"/>
          </a:xfrm>
          <a:prstGeom prst="rect">
            <a:avLst/>
          </a:prstGeom>
        </p:spPr>
      </p:pic>
      <p:pic>
        <p:nvPicPr>
          <p:cNvPr id="2" name="Урожай собирай - Без названия (www.hotplayer.ru)">
            <a:hlinkClick r:id="" action="ppaction://media"/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623.3125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262311" y="262404"/>
            <a:ext cx="487363" cy="487363"/>
          </a:xfrm>
          <a:prstGeom prst="rect">
            <a:avLst/>
          </a:prstGeom>
        </p:spPr>
      </p:pic>
      <p:pic>
        <p:nvPicPr>
          <p:cNvPr id="38" name="яб"/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021" y="2893036"/>
            <a:ext cx="458730" cy="4383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1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3.7037E-7 L 3.95833E-6 3.7037E-7 C -0.00026 0.02546 -0.00039 0.05115 -0.00078 0.07685 C -0.00091 0.08912 -0.00143 0.10162 -0.00143 0.11389 C -0.00143 0.13102 -0.00117 0.14791 -0.00078 0.16481 C -0.00065 0.1662 -0.00039 0.16759 3.95833E-6 0.16898 C 0.00039 0.17014 0.00104 0.17083 0.00156 0.17176 L 0.00156 0.17176 L 0.00156 0.17315 L 0.00247 0.17592 " pathEditMode="relative" ptsTypes="AAAAAAAAAA">
                                      <p:cBhvr>
                                        <p:cTn id="13" dur="3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6.45833E-6 4.44444E-6 L 6.45833E-6 4.44444E-6 C 0.00092 0.00578 0.00196 0.0118 0.003 0.01782 C 0.00326 0.01921 0.00339 0.0206 0.00378 0.02199 L 0.00535 0.02592 C 0.00561 0.02778 0.00587 0.02963 0.00613 0.03148 C 0.00639 0.03287 0.00678 0.03426 0.00691 0.03565 C 0.00717 0.03842 0.00717 0.0412 0.00769 0.04398 C 0.00795 0.04537 0.00873 0.04653 0.00925 0.04791 C 0.00951 0.0493 0.00977 0.05069 0.01003 0.05208 C 0.01029 0.05393 0.01056 0.05578 0.01082 0.05764 C 0.01108 0.05995 0.01108 0.06227 0.01147 0.06458 C 0.01186 0.06643 0.01264 0.06805 0.01303 0.06991 C 0.01368 0.07222 0.0142 0.07453 0.01459 0.07685 C 0.01511 0.07963 0.01524 0.08264 0.01615 0.08518 C 0.02071 0.09722 0.01368 0.07778 0.01928 0.09745 C 0.0198 0.0993 0.02032 0.10116 0.02084 0.10301 C 0.0224 0.10995 0.02058 0.10532 0.02227 0.11551 C 0.02319 0.1206 0.02462 0.12199 0.02618 0.12639 C 0.02787 0.13078 0.02944 0.13541 0.03087 0.14004 L 0.03386 0.15116 C 0.03412 0.15301 0.03425 0.15486 0.03464 0.15671 C 0.04089 0.18264 0.0366 0.16088 0.04011 0.17731 C 0.04076 0.18055 0.04115 0.18333 0.04167 0.1868 C 0.04194 0.18912 0.04207 0.19143 0.04246 0.19375 C 0.04285 0.19606 0.0435 0.19838 0.04389 0.20069 C 0.0461 0.21157 0.04441 0.20602 0.04701 0.21296 C 0.04819 0.22268 0.0474 0.21759 0.04936 0.22824 C 0.04962 0.22963 0.04962 0.23102 0.05014 0.23241 L 0.0517 0.23634 L 0.05326 0.24467 C 0.05352 0.24606 0.05352 0.24745 0.05404 0.24884 C 0.0547 0.25116 0.05574 0.25324 0.05626 0.25578 C 0.05704 0.25833 0.0573 0.26111 0.05782 0.26389 C 0.06042 0.27778 0.05652 0.25625 0.05938 0.27361 C 0.0599 0.27639 0.06056 0.27893 0.06095 0.28171 C 0.06134 0.28449 0.06186 0.28866 0.06251 0.29143 C 0.0629 0.29328 0.06355 0.29514 0.06407 0.29699 C 0.06537 0.30254 0.06407 0.29977 0.06563 0.30254 L 0.06563 0.30254 " pathEditMode="relative" ptsTypes="AAAAAAAAAAAAAAAAAAAAAAAAAAAAAAAAAAAAAAAA">
                                      <p:cBhvr>
                                        <p:cTn id="15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2.08333E-7 -4.81481E-6 L -2.08333E-7 -4.81481E-6 C 0.00065 0.00347 0.0013 0.00741 0.00222 0.01088 C 0.00521 0.0213 0.00443 0.01644 0.00768 0.02338 C 0.00821 0.02454 0.0086 0.02616 0.00925 0.02732 C 0.01068 0.03032 0.01237 0.03287 0.0138 0.03565 L 0.01615 0.03982 C 0.01693 0.0412 0.01745 0.04329 0.01849 0.04398 L 0.02084 0.04537 C 0.02136 0.04676 0.02175 0.04815 0.0224 0.04931 C 0.02852 0.06019 0.02071 0.04282 0.02696 0.05625 C 0.02761 0.05764 0.02787 0.05926 0.02852 0.06042 C 0.02995 0.0625 0.03164 0.06412 0.03321 0.06597 C 0.03399 0.0669 0.0349 0.06759 0.03555 0.06875 C 0.04232 0.08079 0.03373 0.06597 0.04011 0.07546 C 0.04102 0.07685 0.04154 0.0787 0.04245 0.07963 C 0.04388 0.08102 0.04557 0.08148 0.04714 0.08241 C 0.04753 0.08287 0.05169 0.08866 0.05248 0.08935 C 0.05352 0.09005 0.05456 0.09028 0.0556 0.09074 C 0.05638 0.09167 0.05729 0.09236 0.05794 0.09352 C 0.05886 0.09468 0.05938 0.09653 0.06029 0.09745 C 0.06146 0.09884 0.06289 0.09931 0.06419 0.10023 C 0.06498 0.10116 0.06563 0.10232 0.06641 0.10301 C 0.06719 0.1037 0.0681 0.1037 0.06875 0.1044 C 0.0724 0.1081 0.07344 0.11019 0.07656 0.11412 C 0.078 0.11597 0.07982 0.11713 0.08112 0.11968 C 0.08477 0.12616 0.08281 0.12199 0.08659 0.13195 C 0.08711 0.13333 0.08776 0.13449 0.08815 0.13611 C 0.08841 0.1375 0.08854 0.13889 0.08893 0.14028 C 0.08972 0.14329 0.09011 0.14375 0.09128 0.14583 L 0.09128 0.14583 " pathEditMode="relative" ptsTypes="AAAAAAAAAAAAAAAAAAAAAAAAAAAAAAA">
                                      <p:cBhvr>
                                        <p:cTn id="17" dur="8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8.33333E-7 3.33333E-6 L -8.33333E-7 3.33333E-6 C 0.00169 0.00254 0.00365 0.00509 0.00534 0.0081 C 0.00599 0.00926 0.00625 0.01111 0.0069 0.01227 C 0.00781 0.01389 0.00899 0.01481 0.01003 0.01643 C 0.01185 0.01944 0.01328 0.02338 0.01537 0.02592 C 0.02162 0.03333 0.01354 0.02338 0.02005 0.03287 C 0.02201 0.03588 0.02435 0.03796 0.02617 0.0412 C 0.0332 0.05347 0.02982 0.04977 0.03555 0.05486 L 0.04245 0.06713 C 0.04323 0.06852 0.04388 0.07014 0.04479 0.07129 C 0.0461 0.07315 0.04727 0.075 0.04857 0.07685 C 0.04935 0.07778 0.05026 0.07847 0.05091 0.07963 C 0.05469 0.08518 0.05208 0.08194 0.05482 0.08796 C 0.05755 0.09375 0.05677 0.09074 0.06016 0.09606 C 0.06185 0.09861 0.06354 0.10116 0.06485 0.1044 C 0.06563 0.10625 0.06628 0.10833 0.06719 0.10995 C 0.0681 0.11157 0.06927 0.1125 0.07031 0.11389 C 0.0711 0.11528 0.07175 0.1169 0.07253 0.11805 C 0.07357 0.11967 0.07461 0.12083 0.07565 0.12222 C 0.07565 0.12222 0.08151 0.12916 0.08268 0.13055 L 0.08958 0.13866 C 0.09037 0.13958 0.09115 0.14051 0.09193 0.14143 C 0.09323 0.14282 0.09453 0.14398 0.0957 0.1456 C 0.10039 0.15162 0.09557 0.14861 0.10117 0.15116 C 0.10195 0.15208 0.10274 0.15278 0.10352 0.15393 C 0.10938 0.16273 0.10235 0.15393 0.10807 0.16065 C 0.11172 0.17037 0.10964 0.16713 0.11354 0.17176 C 0.11901 0.18634 0.11042 0.16412 0.11745 0.17986 C 0.11849 0.18264 0.1194 0.18541 0.12044 0.18819 L 0.12357 0.19653 C 0.12643 0.21157 0.12188 0.18866 0.12591 0.20463 C 0.12956 0.21944 0.12552 0.20764 0.12904 0.21713 C 0.12982 0.22176 0.12917 0.22014 0.1306 0.22268 L 0.1306 0.22268 " pathEditMode="relative" ptsTypes="AAAAAAAAAAAAAAAAAAAAAAAAAAAAAAAAAAA">
                                      <p:cBhvr>
                                        <p:cTn id="19" dur="9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5.625E-6 -7.40741E-7 L -5.625E-6 -7.40741E-7 C 0.00234 0.00649 0.00403 0.01412 0.00702 0.01991 C 0.00924 0.02454 0.01549 0.0301 0.01549 0.0301 L 0.02109 0.04514 C 0.02343 0.05116 0.02551 0.05741 0.02825 0.06274 C 0.03814 0.08357 0.02564 0.05232 0.03814 0.08542 C 0.04101 0.09306 0.04166 0.09422 0.04374 0.10301 C 0.04439 0.10556 0.04439 0.10834 0.04518 0.11065 C 0.04635 0.11366 0.04804 0.11575 0.04947 0.11829 C 0.04986 0.12061 0.05012 0.12338 0.05077 0.1257 C 0.05286 0.13264 0.05481 0.13519 0.05794 0.14075 C 0.05833 0.14329 0.05859 0.14607 0.05937 0.14838 C 0.06132 0.15533 0.06327 0.15787 0.0664 0.16343 C 0.06692 0.16598 0.06705 0.16875 0.06783 0.17107 C 0.06939 0.17639 0.07239 0.18033 0.07343 0.18612 C 0.07395 0.18866 0.07408 0.19144 0.07486 0.19375 C 0.07603 0.19653 0.07786 0.19838 0.07916 0.20116 C 0.08124 0.20602 0.08294 0.21135 0.08476 0.21644 C 0.08567 0.21875 0.08645 0.22176 0.08762 0.22385 L 0.09609 0.23889 L 0.09752 0.25672 L 0.10038 0.25672 " pathEditMode="relative" ptsTypes="AAAAAAAAAAAAAAAAAAAAAAA">
                                      <p:cBhvr>
                                        <p:cTn id="21" dur="1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04167E-6 -6.2963E-6 L -1.04167E-6 -6.2963E-6 C 0.00104 0.00161 0.01211 0.01897 0.01549 0.02245 C 0.0168 0.02384 0.01836 0.0243 0.01979 0.02499 C 0.02122 0.02754 0.02253 0.03032 0.02396 0.03263 C 0.02526 0.03448 0.02708 0.03541 0.02825 0.03772 C 0.03463 0.04907 0.02708 0.04282 0.03529 0.04768 L 0.04388 0.06272 C 0.04518 0.06527 0.047 0.06735 0.04805 0.07036 C 0.04896 0.07291 0.05013 0.07522 0.05091 0.07777 C 0.05156 0.08032 0.05156 0.08309 0.05234 0.08541 C 0.05495 0.09328 0.05716 0.09513 0.05937 0.103 C 0.06484 0.12221 0.05482 0.09629 0.0651 0.12059 C 0.06549 0.12314 0.06615 0.12569 0.06654 0.12823 C 0.06706 0.1324 0.06719 0.1368 0.06784 0.14073 C 0.06862 0.14421 0.06966 0.14768 0.0707 0.15092 C 0.07253 0.15601 0.07448 0.16087 0.07643 0.16596 L 0.07917 0.17337 C 0.08255 0.19675 0.07786 0.17106 0.0849 0.19096 C 0.08633 0.19513 0.08984 0.21527 0.09049 0.21874 C 0.09101 0.22129 0.09115 0.22407 0.09193 0.22638 L 0.09479 0.23379 C 0.09531 0.23634 0.09557 0.23911 0.09622 0.24143 C 0.097 0.24397 0.09857 0.24606 0.09909 0.24884 C 0.1 0.25555 0.09974 0.26249 0.10052 0.26897 C 0.10195 0.28356 0.10365 0.29096 0.10612 0.30416 C 0.10664 0.30671 0.10677 0.30971 0.10755 0.3118 L 0.11042 0.31944 L 0.11185 0.34212 L 0.11185 0.34212 " pathEditMode="relative" ptsTypes="AAAAAAAAAAAAAAAAAAAAAAAAAAAAAA">
                                      <p:cBhvr>
                                        <p:cTn id="23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3.54167E-6 2.96296E-6 L 3.54167E-6 2.96296E-6 C 0.0013 0.00648 0.00286 0.01319 0.00417 0.0199 C 0.00482 0.02338 0.00482 0.02685 0.0056 0.03009 C 0.00716 0.03703 0.00937 0.04352 0.0112 0.05023 C 0.01328 0.0574 0.01445 0.06041 0.01549 0.06782 C 0.01667 0.07615 0.01745 0.08727 0.01836 0.09537 C 0.01875 0.09977 0.01927 0.10393 0.01966 0.1081 C 0.02031 0.11389 0.02057 0.1199 0.02109 0.12569 C 0.02187 0.13333 0.02305 0.14074 0.02396 0.14838 C 0.02448 0.15324 0.02474 0.15833 0.02539 0.16342 C 0.02565 0.16597 0.02643 0.16828 0.02682 0.17083 C 0.0276 0.17731 0.02943 0.19606 0.02956 0.20115 C 0.02995 0.2162 0.02956 0.23125 0.02956 0.24652 L 0.02956 0.24652 " pathEditMode="relative" ptsTypes="AAAAAAAAAAAAAAA">
                                      <p:cBhvr>
                                        <p:cTn id="25" dur="1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1.66667E-6 -2.22222E-6 L 1.66667E-6 -2.22222E-6 C -0.00039 0.00833 -0.0013 0.01667 -0.0013 0.025 C -0.0013 0.06621 -0.00117 0.10718 1.66667E-6 0.14838 C 0.00026 0.15509 0.00195 0.16181 0.00287 0.16852 C 0.00339 0.17176 0.00365 0.17523 0.0043 0.17847 C 0.00482 0.18102 0.00534 0.18357 0.00573 0.18611 C 0.00677 0.19352 0.00755 0.20718 0.01003 0.21366 L 0.01276 0.2213 C 0.01654 0.24769 0.01094 0.21551 0.01849 0.23889 C 0.0194 0.2419 0.0194 0.2456 0.01992 0.24884 C 0.02031 0.25139 0.0207 0.25394 0.02136 0.25648 C 0.02344 0.26551 0.02409 0.26644 0.02695 0.27408 C 0.02787 0.28241 0.02826 0.29121 0.02982 0.29931 L 0.03268 0.31435 L 0.03412 0.32199 L 0.03412 0.32199 " pathEditMode="relative" ptsTypes="AAAAAAAAAAAAAAAAA">
                                      <p:cBhvr>
                                        <p:cTn id="27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8.33333E-7 4.07407E-6 L -8.33333E-7 4.07407E-6 C 0.00039 0.00995 0.00039 0.02014 0.00131 0.03009 C 0.00183 0.03542 0.00365 0.04005 0.00417 0.04514 C 0.00508 0.05255 0.00495 0.06018 0.0056 0.06782 C 0.00729 0.08935 0.00625 0.07222 0.00847 0.08796 C 0.00899 0.09213 0.00938 0.0963 0.0099 0.10046 C 0.01029 0.11389 0.01055 0.12731 0.0112 0.14074 C 0.01146 0.14514 0.01263 0.14907 0.01263 0.15324 C 0.01354 0.19861 0.01328 0.24398 0.01407 0.28912 C 0.0142 0.29514 0.01485 0.30093 0.0155 0.30671 C 0.01576 0.30949 0.01641 0.31181 0.01693 0.31435 C 0.01719 0.33264 0.01289 0.38472 0.01979 0.41505 C 0.02019 0.41667 0.02071 0.41829 0.02123 0.42014 L 0.02123 0.42014 " pathEditMode="relative" ptsTypes="AAAAAAAAAAAAAAA">
                                      <p:cBhvr>
                                        <p:cTn id="29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7600"/>
                                  </p:stCondLst>
                                  <p:childTnLst>
                                    <p:animMotion origin="layout" path="M -2.5E-6 -9.25926E-6 L -2.5E-6 -9.25926E-6 C 0.00625 0.01296 0.00287 0.00648 0.01003 0.01921 L 0.01315 0.02453 C 0.01393 0.02592 0.01445 0.02777 0.01537 0.0287 L 0.01771 0.03148 C 0.02292 0.04374 0.02018 0.04004 0.02474 0.04537 C 0.025 0.04675 0.02513 0.04814 0.02552 0.04953 C 0.0263 0.05231 0.02943 0.05879 0.03008 0.06041 C 0.03034 0.0618 0.0306 0.06319 0.03086 0.06458 C 0.03203 0.06944 0.03242 0.07013 0.03399 0.07407 C 0.03425 0.07592 0.03451 0.07777 0.03477 0.07962 C 0.03529 0.0824 0.03594 0.08518 0.03633 0.08796 C 0.03659 0.08981 0.03672 0.09166 0.03711 0.09351 C 0.0375 0.09537 0.03815 0.09722 0.03867 0.09907 C 0.0405 0.11574 0.03841 0.09837 0.04024 0.10995 C 0.04076 0.11365 0.0418 0.12106 0.0418 0.12106 C 0.04258 0.14675 0.04245 0.13749 0.04245 0.14861 L 0.04245 0.14861 " pathEditMode="relative" ptsTypes="AAAAAAAAAAAAAAAAAAA">
                                      <p:cBhvr>
                                        <p:cTn id="31" dur="1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animMotion origin="layout" path="M -9.58333E-6 -2.59259E-6 L -9.58333E-6 -2.59259E-6 C 0.00039 0.00394 0.00078 0.00833 0.00143 0.01227 C 0.00182 0.01389 0.0026 0.01481 0.00299 0.01644 C 0.0052 0.02523 0.00403 0.02315 0.00533 0.03148 C 0.00572 0.03426 0.00638 0.03704 0.0069 0.03981 L 0.00768 0.04375 C 0.00794 0.04745 0.0082 0.05116 0.00846 0.05486 C 0.00872 0.06343 0.00885 0.07222 0.00924 0.08102 C 0.00937 0.08773 0.00976 0.09468 0.01002 0.10162 L 0.00924 0.12778 L 0.00924 0.12778 " pathEditMode="relative" ptsTypes="AAAAAAAAAAAA">
                                      <p:cBhvr>
                                        <p:cTn id="33" dur="19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9100"/>
                                  </p:stCondLst>
                                  <p:childTnLst>
                                    <p:animMotion origin="layout" path="M 0.00078 -0.00069 L 0.00078 -0.00069 C 0.00052 0.00649 0.00052 0.01389 2.08333E-7 0.0213 C 2.08333E-7 0.02315 -0.00052 0.02477 -0.00078 0.02662 C -0.00104 0.02894 -0.0013 0.03125 -0.00143 0.03357 C -0.0026 0.04422 -0.00169 0.03866 -0.00299 0.04584 C -0.00456 0.07825 -0.0043 0.06667 -0.00299 0.11875 C -0.00299 0.12084 -0.00247 0.12246 -0.00221 0.12431 C -0.00195 0.12662 -0.00182 0.12894 -0.00143 0.13125 C -0.00026 0.13982 -0.00104 0.13056 2.08333E-7 0.14075 C 0.00247 0.16389 0.00156 0.15672 0.00156 0.18635 L 0.00156 0.18635 " pathEditMode="relative" ptsTypes="AAAAAAAAAAAA">
                                      <p:cBhvr>
                                        <p:cTn id="35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0078 -0.00023 L 0.00078 -0.00023 C 0.00091 0.00741 0.00104 0.01528 0.00143 0.02292 C 0.00156 0.025 0.00208 0.02662 0.00221 0.02847 C 0.0026 0.03218 0.0026 0.03588 0.00299 0.03958 C 0.00416 0.04907 0.00442 0.04491 0.00534 0.05185 C 0.00586 0.05556 0.00625 0.05926 0.0069 0.06296 L 0.00846 0.07107 C 0.00872 0.07245 0.00911 0.07384 0.00924 0.07523 C 0.0095 0.07801 0.00963 0.08079 0.01002 0.08357 C 0.01015 0.08495 0.01054 0.08611 0.0108 0.0875 C 0.01106 0.08935 0.01133 0.0912 0.01146 0.09306 C 0.01302 0.10602 0.01159 0.09722 0.01302 0.11227 C 0.01328 0.11412 0.01354 0.11597 0.0138 0.11782 C 0.01432 0.1206 0.01536 0.12616 0.01536 0.12616 C 0.01562 0.1287 0.01588 0.13148 0.01614 0.13426 C 0.0164 0.13611 0.01666 0.13796 0.01692 0.13982 C 0.01718 0.14306 0.01731 0.1463 0.01771 0.14931 C 0.02005 0.16736 0.01849 0.15069 0.02005 0.16181 C 0.02122 0.17014 0.02044 0.16551 0.02226 0.17546 L 0.02304 0.17963 C 0.0233 0.18102 0.02343 0.18264 0.02383 0.1838 C 0.02825 0.1956 0.02291 0.18056 0.02617 0.1919 C 0.02656 0.19352 0.02734 0.19468 0.02773 0.19607 C 0.02812 0.19745 0.02812 0.19884 0.02851 0.20023 C 0.0289 0.20208 0.02955 0.2037 0.03008 0.20579 C 0.03034 0.20741 0.03047 0.20949 0.03086 0.21134 C 0.0345 0.2287 0.03034 0.20648 0.03385 0.22083 C 0.0345 0.22338 0.03489 0.22639 0.03541 0.22917 C 0.03567 0.23056 0.03593 0.23171 0.03619 0.2331 C 0.03646 0.23495 0.03724 0.24097 0.03776 0.24282 C 0.03815 0.24421 0.0388 0.24537 0.03932 0.24699 C 0.03958 0.24815 0.03971 0.24977 0.0401 0.25116 C 0.04023 0.25208 0.04062 0.25301 0.04088 0.25394 L 0.04088 0.25394 L 0.04088 0.25394 " pathEditMode="relative" ptsTypes="AAAAAAAAAAAAAAAAAAAAAAAAAAAAAAAAAAAA">
                                      <p:cBhvr>
                                        <p:cTn id="37" dur="2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6.04167E-6 -1.73472E-18 L 6.04167E-6 -1.73472E-18 C 0.00326 0.00417 0.00639 0.00856 0.0099 0.0125 C 0.01628 0.01967 0.01394 0.01551 0.0198 0.01991 C 0.02175 0.02153 0.02344 0.02361 0.0254 0.025 C 0.02917 0.02801 0.03256 0.0287 0.03672 0.03009 C 0.03816 0.03171 0.03946 0.0338 0.04102 0.03518 C 0.04284 0.03657 0.04506 0.03565 0.04662 0.0375 C 0.04805 0.03935 0.04818 0.04329 0.04948 0.04514 C 0.05209 0.04907 0.05521 0.05185 0.05795 0.05532 C 0.05938 0.05694 0.06107 0.0581 0.06225 0.06018 C 0.06368 0.06273 0.06485 0.06551 0.06641 0.06782 C 0.06915 0.07153 0.07214 0.07454 0.07501 0.07778 C 0.07644 0.07963 0.078 0.08079 0.07917 0.08287 C 0.0806 0.08542 0.08217 0.08773 0.08347 0.09051 C 0.08451 0.09282 0.08503 0.09583 0.08633 0.09792 C 0.0948 0.11319 0.08711 0.08634 0.09909 0.11805 C 0.10092 0.12315 0.10365 0.12755 0.10469 0.1331 C 0.10521 0.13565 0.10534 0.13842 0.10613 0.14074 C 0.10613 0.14074 0.11316 0.15972 0.11459 0.16342 C 0.1155 0.16597 0.11693 0.16805 0.11745 0.17083 C 0.12045 0.18704 0.1181 0.18217 0.12175 0.18866 L 0.12175 0.18866 " pathEditMode="relative" ptsTypes="AAAAAAAAAAAAAAAAAAAAAAA">
                                      <p:cBhvr>
                                        <p:cTn id="39" dur="2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5E-6 2.59259E-6 L 5E-6 2.59259E-6 C 0.0047 0.01319 0.0086 0.02754 0.01407 0.04004 C 0.02188 0.05787 0.03334 0.07083 0.03959 0.09051 C 0.04142 0.09629 0.04311 0.10254 0.04519 0.1081 C 0.04975 0.12013 0.05509 0.13101 0.05938 0.14328 C 0.0616 0.14953 0.06629 0.17963 0.06655 0.18101 C 0.06798 0.19027 0.06928 0.19953 0.07071 0.20879 C 0.0711 0.21134 0.07175 0.21365 0.07214 0.2162 C 0.07319 0.22222 0.07397 0.22801 0.07501 0.23379 C 0.0754 0.23634 0.07579 0.23912 0.07644 0.24143 C 0.07722 0.24421 0.07787 0.24699 0.07918 0.24907 C 0.08035 0.25069 0.08217 0.25023 0.08347 0.25138 C 0.08595 0.2537 0.08816 0.25694 0.0905 0.25902 C 0.09402 0.26203 0.09819 0.26435 0.10196 0.26666 C 0.10053 0.26828 0.0991 0.27013 0.09767 0.27152 C 0.09428 0.275 0.09011 0.27592 0.0892 0.28426 C 0.08894 0.28611 0.09011 0.2875 0.0905 0.28935 L 0.0905 0.28426 " pathEditMode="relative" ptsTypes="AAAAAAAAAAAAAAAAAAA">
                                      <p:cBhvr>
                                        <p:cTn id="41" dur="24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2.29167E-6 6.2963E-6 L 2.29167E-6 6.2963E-6 C 0.00039 0.00741 0.00065 0.01505 0.0013 0.02246 C 0.00221 0.03195 0.00313 0.02894 0.0056 0.03774 C 0.00964 0.05209 0.00326 0.03843 0.0112 0.05278 C 0.01224 0.0595 0.01276 0.06644 0.01406 0.07292 C 0.01471 0.0757 0.01615 0.07778 0.01693 0.08033 C 0.01758 0.08288 0.01784 0.08542 0.01836 0.08797 C 0.01927 0.09213 0.02018 0.0963 0.02109 0.10047 C 0.02162 0.10556 0.02201 0.11065 0.02253 0.11551 C 0.02292 0.11899 0.02357 0.12223 0.02396 0.1257 C 0.02461 0.13149 0.02487 0.13751 0.02539 0.14329 C 0.02591 0.15764 0.02604 0.17176 0.02682 0.18612 C 0.02708 0.19098 0.02891 0.20325 0.02969 0.2088 C 0.03346 0.20788 0.03724 0.20718 0.04089 0.20626 C 0.04453 0.2051 0.04753 0.20325 0.05091 0.20116 C 0.04662 0.20024 0.04219 0.20116 0.03815 0.19862 C 0.03646 0.19769 0.03607 0.19376 0.03529 0.19098 C 0.03464 0.18866 0.03242 0.18357 0.03385 0.18357 C 0.03594 0.18357 0.03659 0.18889 0.03815 0.19098 C 0.04883 0.20695 0.03698 0.18658 0.04518 0.20116 L 0.04805 0.19607 " pathEditMode="relative" ptsTypes="AAAAAAAAAAAAAAAAAAAAAA">
                                      <p:cBhvr>
                                        <p:cTn id="43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5250"/>
                                  </p:stCondLst>
                                  <p:childTnLst>
                                    <p:animMotion origin="layout" path="M 0.00013 -0.01088 L 0.00013 -0.01064 C 0.00092 0.00186 0.00183 0.01482 0.00274 0.02778 C 0.00326 0.03565 0.00326 0.05024 0.0056 0.05903 C 0.00638 0.06181 0.00756 0.06436 0.00847 0.0669 C 0.00873 0.07014 0.01016 0.08797 0.01133 0.0926 C 0.01198 0.09561 0.01316 0.09792 0.0142 0.10047 C 0.01771 0.12662 0.01576 0.11436 0.0198 0.13681 C 0.02032 0.14815 0.02097 0.15926 0.02123 0.17061 C 0.02188 0.2 0.02175 0.22963 0.02266 0.25903 C 0.02279 0.26158 0.0237 0.26389 0.02409 0.26667 C 0.02461 0.27014 0.02513 0.27361 0.02552 0.27709 C 0.02605 0.28218 0.02631 0.2875 0.02696 0.2926 C 0.02787 0.3007 0.02839 0.30348 0.02982 0.31088 L 0.02839 0.33959 L 0.02409 0.33959 " pathEditMode="relative" rAng="0" ptsTypes="AAAAAAAAAAAAAAAA">
                                      <p:cBhvr>
                                        <p:cTn id="45" dur="28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175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-2.5E-6 3.7037E-7 L -2.5E-6 3.7037E-7 C 0.00091 0.01088 0.00196 0.02176 0.003 0.03287 C 0.00326 0.03588 0.00352 0.03866 0.00378 0.0419 C 0.00417 0.04907 0.00469 0.05671 0.00534 0.06389 C 0.00547 0.0669 0.0056 0.06991 0.00599 0.07268 C 0.00638 0.07569 0.00716 0.07847 0.00755 0.08171 C 0.0099 0.09838 0.00742 0.09167 0.01146 0.09907 L 0.01289 0.1125 L 0.01367 0.11921 C 0.01393 0.1544 0.01393 0.18981 0.01446 0.22523 C 0.01446 0.22755 0.01511 0.22963 0.01524 0.23171 C 0.01537 0.23634 0.01524 0.24074 0.01524 0.24537 L 0.01758 0.24306 " pathEditMode="relative" rAng="0" ptsTypes="AAAAAAAAAAAAAA">
                                      <p:cBhvr>
                                        <p:cTn id="47" dur="3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428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253" y="2380785"/>
            <a:ext cx="10937172" cy="4035902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4847209" y="248575"/>
            <a:ext cx="353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«Пальчиковая гимнастика»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4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подставк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492" y="1645935"/>
            <a:ext cx="11090930" cy="4745312"/>
          </a:xfrm>
          <a:prstGeom prst="rect">
            <a:avLst/>
          </a:prstGeom>
        </p:spPr>
      </p:pic>
      <p:pic>
        <p:nvPicPr>
          <p:cNvPr id="9" name="Лиз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5274" y="13172"/>
            <a:ext cx="2139881" cy="4005419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4402428" y="205551"/>
            <a:ext cx="338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Лото «Один – много»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(подбери фрукты парами)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6168" y="24295"/>
            <a:ext cx="1918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Что на карточке?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(Яблоко).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Найди, где много яблок? Что это?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(Яблоки).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они,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расскажи про их цвет, форму?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(Яблоки зелёные круглые. Апельсины оранжевые круглые. Груши желтые, овальные. Сливы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синие, овальные. Лимоны жёлтые овальные.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карт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6379" y="859428"/>
            <a:ext cx="4989646" cy="2621761"/>
          </a:xfrm>
          <a:prstGeom prst="rect">
            <a:avLst/>
          </a:prstGeom>
        </p:spPr>
      </p:pic>
      <p:pic>
        <p:nvPicPr>
          <p:cNvPr id="22" name="мн лим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58108" y="4784506"/>
            <a:ext cx="1737511" cy="1505843"/>
          </a:xfrm>
          <a:prstGeom prst="rect">
            <a:avLst/>
          </a:prstGeom>
        </p:spPr>
      </p:pic>
      <p:pic>
        <p:nvPicPr>
          <p:cNvPr id="14" name="лим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55616" y="5353163"/>
            <a:ext cx="1435648" cy="10380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7"/>
          <a:srcRect l="11656" b="19334"/>
          <a:stretch/>
        </p:blipFill>
        <p:spPr>
          <a:xfrm>
            <a:off x="5858429" y="5681414"/>
            <a:ext cx="1060785" cy="506108"/>
          </a:xfrm>
          <a:prstGeom prst="rect">
            <a:avLst/>
          </a:prstGeom>
        </p:spPr>
      </p:pic>
      <p:pic>
        <p:nvPicPr>
          <p:cNvPr id="4" name="карт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16819" y="1107111"/>
            <a:ext cx="4993057" cy="2621507"/>
          </a:xfrm>
          <a:prstGeom prst="rect">
            <a:avLst/>
          </a:prstGeom>
        </p:spPr>
      </p:pic>
      <p:pic>
        <p:nvPicPr>
          <p:cNvPr id="12" name="мн сли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66773" y="3981666"/>
            <a:ext cx="2078916" cy="1146147"/>
          </a:xfrm>
          <a:prstGeom prst="rect">
            <a:avLst/>
          </a:prstGeom>
        </p:spPr>
      </p:pic>
      <p:pic>
        <p:nvPicPr>
          <p:cNvPr id="5" name="карт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10794" y="1336993"/>
            <a:ext cx="4993057" cy="2621507"/>
          </a:xfrm>
          <a:prstGeom prst="rect">
            <a:avLst/>
          </a:prstGeom>
        </p:spPr>
      </p:pic>
      <p:pic>
        <p:nvPicPr>
          <p:cNvPr id="3" name="мн гр"/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1" b="89781" l="3617" r="97556">
                        <a14:backgroundMark x1="42229" y1="79562" x2="51222" y2="82336"/>
                        <a14:backgroundMark x1="17498" y1="81168" x2="31281" y2="80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336" y="4654801"/>
            <a:ext cx="1631815" cy="10926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карт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24933" y="1566875"/>
            <a:ext cx="4993057" cy="2621507"/>
          </a:xfrm>
          <a:prstGeom prst="rect">
            <a:avLst/>
          </a:prstGeom>
        </p:spPr>
      </p:pic>
      <p:pic>
        <p:nvPicPr>
          <p:cNvPr id="13" name="мн ап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481784" y="4677285"/>
            <a:ext cx="1950889" cy="1194920"/>
          </a:xfrm>
          <a:prstGeom prst="rect">
            <a:avLst/>
          </a:prstGeom>
        </p:spPr>
      </p:pic>
      <p:pic>
        <p:nvPicPr>
          <p:cNvPr id="8" name="карт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9853" y="1753426"/>
            <a:ext cx="5245690" cy="2754147"/>
          </a:xfrm>
          <a:prstGeom prst="rect">
            <a:avLst/>
          </a:prstGeom>
        </p:spPr>
      </p:pic>
      <p:pic>
        <p:nvPicPr>
          <p:cNvPr id="19" name="мн яб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04517" y="2111196"/>
            <a:ext cx="1865538" cy="1322947"/>
          </a:xfrm>
          <a:prstGeom prst="rect">
            <a:avLst/>
          </a:prstGeom>
        </p:spPr>
      </p:pic>
      <p:pic>
        <p:nvPicPr>
          <p:cNvPr id="16" name="слив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677664" y="4234815"/>
            <a:ext cx="1276412" cy="897327"/>
          </a:xfrm>
          <a:prstGeom prst="rect">
            <a:avLst/>
          </a:prstGeom>
        </p:spPr>
      </p:pic>
      <p:pic>
        <p:nvPicPr>
          <p:cNvPr id="1026" name="гр" descr="https://www.freegreatpicture.com/files/100/29661-large-pear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294" y="2837151"/>
            <a:ext cx="1271812" cy="13850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94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7301" y="1930458"/>
            <a:ext cx="972745" cy="8538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4" name="яб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476505" y="756740"/>
            <a:ext cx="1013000" cy="8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6 -3.33333E-6 L 6.25E-6 -3.33333E-6 C 0.00417 -0.00069 0.00834 -0.00093 0.01238 -0.00231 C 0.01563 -0.00347 0.01863 -0.00625 0.02188 -0.00718 C 0.03321 -0.01042 0.04467 -0.01111 0.056 -0.01458 C 0.07904 -0.0213 0.06693 -0.01805 0.09271 -0.02407 L 0.16902 -0.02176 C 0.17136 -0.02153 0.17357 -0.01991 0.17592 -0.01944 C 0.18399 -0.01736 0.19115 -0.01736 0.1991 -0.01458 C 0.20274 -0.01319 0.20626 -0.01088 0.21003 -0.00972 C 0.21355 -0.00833 0.21732 -0.0081 0.22084 -0.00718 C 0.22813 -0.00555 0.22969 -0.00555 0.23594 -0.00231 C 0.23725 -0.00162 0.23868 -0.00116 0.23998 -3.33333E-6 C 0.24232 0.00208 0.24428 0.00579 0.24675 0.00741 C 0.24988 0.00903 0.25313 0.00903 0.25639 0.00972 C 0.25769 0.01065 0.25912 0.01157 0.26042 0.01227 C 0.27175 0.01713 0.2629 0.01204 0.27279 0.01713 C 0.2741 0.01782 0.27553 0.01829 0.27683 0.01945 C 0.28048 0.02245 0.28438 0.02523 0.28777 0.02917 C 0.28907 0.03079 0.29037 0.03287 0.2918 0.03403 C 0.2961 0.03727 0.30092 0.03935 0.30548 0.0412 C 0.30912 0.04445 0.31303 0.04699 0.31641 0.05093 C 0.31771 0.05255 0.31902 0.0544 0.32045 0.05579 C 0.33178 0.06574 0.32305 0.05671 0.33139 0.06296 C 0.33321 0.06458 0.33503 0.06597 0.33686 0.06782 C 0.33959 0.07083 0.34206 0.075 0.34506 0.07755 C 0.34688 0.07917 0.3487 0.08056 0.35053 0.08241 C 0.3599 0.09306 0.35196 0.0875 0.36003 0.09213 C 0.36264 0.09676 0.36485 0.10162 0.36824 0.1044 C 0.37084 0.10625 0.3737 0.10741 0.37644 0.10903 L 0.38048 0.11157 C 0.38451 0.11713 0.38842 0.12338 0.39271 0.12847 C 0.40443 0.14236 0.38959 0.1257 0.40092 0.13588 C 0.40235 0.13704 0.40365 0.13889 0.40508 0.14074 C 0.41693 0.15579 0.40495 0.14144 0.41459 0.15278 C 0.41993 0.1669 0.41394 0.15463 0.42279 0.1625 C 0.42475 0.16435 0.42644 0.16713 0.42826 0.16968 C 0.42969 0.17199 0.43061 0.17523 0.4323 0.17708 C 0.43399 0.1787 0.43594 0.1787 0.43777 0.1794 C 0.43907 0.18264 0.44024 0.18634 0.4418 0.18912 C 0.44298 0.1912 0.4448 0.1919 0.44597 0.19398 C 0.45613 0.21204 0.44454 0.19699 0.45417 0.20857 C 0.45456 0.21088 0.45482 0.21343 0.45548 0.21574 C 0.45626 0.21829 0.45769 0.22037 0.45821 0.22315 C 0.45951 0.2294 0.46003 0.23588 0.46094 0.24236 L 0.46238 0.25208 C 0.46381 0.27755 0.46042 0.2706 0.46511 0.2787 L 0.46511 0.2787 " pathEditMode="relative" ptsTypes="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0.00261 0.00556 0.00547 0.01111 0.00808 0.0169 C 0.01302 0.02778 0.0086 0.0213 0.01498 0.0338 C 0.01797 0.03982 0.02084 0.04607 0.02448 0.0507 C 0.0263 0.05324 0.02839 0.0551 0.02995 0.05811 C 0.03151 0.06088 0.03242 0.06482 0.03399 0.06783 C 0.03516 0.06991 0.03685 0.07061 0.03815 0.07269 C 0.04193 0.07871 0.04479 0.08704 0.04896 0.0919 L 0.05716 0.10162 C 0.06042 0.10926 0.06146 0.1125 0.06537 0.11875 C 0.06706 0.1213 0.06901 0.12361 0.07084 0.12593 C 0.07214 0.12755 0.0737 0.12894 0.07487 0.13079 C 0.08177 0.14098 0.07591 0.13635 0.08308 0.14051 C 0.08451 0.14283 0.08568 0.14584 0.08724 0.14769 C 0.09102 0.15255 0.09375 0.15301 0.09805 0.1551 C 0.10287 0.16783 0.09805 0.15857 0.10625 0.16482 C 0.1168 0.17269 0.10313 0.1669 0.11589 0.17454 C 0.1181 0.1757 0.12045 0.17593 0.12266 0.17686 C 0.12448 0.17755 0.1263 0.17848 0.12813 0.17917 C 0.12995 0.18079 0.13177 0.18241 0.1336 0.18403 C 0.13503 0.18565 0.13607 0.18797 0.13763 0.18889 C 0.14297 0.19213 0.14857 0.19375 0.15404 0.1963 C 0.15586 0.19699 0.15769 0.19769 0.15951 0.19861 L 0.17578 0.20834 C 0.17722 0.20926 0.17852 0.21019 0.17995 0.21088 C 0.18216 0.21158 0.18451 0.21227 0.18672 0.2132 C 0.18854 0.21389 0.19037 0.21505 0.19219 0.21574 C 0.19857 0.2176 0.20495 0.21898 0.21133 0.22061 C 0.22123 0.21968 0.23125 0.21945 0.24128 0.21806 C 0.24271 0.21783 0.24414 0.2169 0.24532 0.21574 C 0.2543 0.20672 0.25534 0.20278 0.26315 0.18889 C 0.26446 0.18658 0.26537 0.18287 0.26719 0.18172 L 0.27396 0.17686 C 0.27487 0.17454 0.27552 0.17153 0.2767 0.16968 C 0.27943 0.16482 0.28164 0.16436 0.2849 0.16227 C 0.28633 0.15996 0.2875 0.15718 0.28907 0.1551 C 0.29024 0.15324 0.29193 0.15232 0.2931 0.15023 C 0.29427 0.14815 0.2944 0.14445 0.29584 0.14283 C 0.29831 0.14028 0.30404 0.13797 0.30404 0.1382 C 0.30534 0.13565 0.30651 0.13287 0.30808 0.13079 C 0.31159 0.12639 0.31602 0.12408 0.31901 0.11875 C 0.32032 0.11621 0.32149 0.1132 0.32305 0.11135 C 0.32435 0.10996 0.32591 0.11019 0.32722 0.10903 C 0.33008 0.10648 0.33347 0.10116 0.33542 0.09676 C 0.34102 0.0838 0.34076 0.08773 0.34076 0.07986 L 0.34076 0.0801 " pathEditMode="relative" rAng="0" ptsTypes="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31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4.79167E-6 0.00023 C 0.00248 -0.00625 0.00482 -0.01227 0.00756 -0.01829 C 0.00873 -0.0206 0.01029 -0.02245 0.01133 -0.025 C 0.01237 -0.02708 0.0129 -0.02986 0.01394 -0.03171 C 0.01537 -0.03449 0.01745 -0.03611 0.01902 -0.03866 C 0.02032 -0.04074 0.02149 -0.04329 0.02279 -0.04537 C 0.02448 -0.04768 0.02631 -0.04977 0.02787 -0.05208 C 0.03764 -0.0669 0.02553 -0.05 0.03555 -0.06782 C 0.03659 -0.06991 0.03803 -0.07106 0.03933 -0.07245 C 0.04193 -0.07963 0.0431 -0.08241 0.04571 -0.09051 C 0.04701 -0.09444 0.04883 -0.10278 0.05079 -0.10648 C 0.05222 -0.10903 0.05417 -0.11088 0.05586 -0.11319 C 0.06355 -0.14051 0.05378 -0.10671 0.06094 -0.12893 C 0.06498 -0.1412 0.06211 -0.13588 0.06732 -0.1493 C 0.06967 -0.15555 0.07487 -0.16736 0.07487 -0.16713 C 0.0754 -0.16967 0.07553 -0.17222 0.07618 -0.1743 C 0.07813 -0.1794 0.08099 -0.18217 0.08386 -0.18542 C 0.08516 -0.18842 0.08581 -0.19259 0.08764 -0.19444 C 0.08946 -0.19653 0.09193 -0.19537 0.09402 -0.19676 C 0.09519 -0.19768 0.10274 -0.20787 0.10287 -0.2081 C 0.11928 -0.23449 0.10625 -0.21319 0.11563 -0.23518 C 0.11667 -0.23773 0.11836 -0.23958 0.11941 -0.2419 C 0.12136 -0.24629 0.12201 -0.25254 0.12448 -0.25555 C 0.12839 -0.26018 0.12891 -0.26018 0.13217 -0.2669 C 0.13347 -0.26967 0.13451 -0.27315 0.13594 -0.27592 C 0.1379 -0.27986 0.14232 -0.28727 0.1448 -0.28958 C 0.14636 -0.29097 0.14818 -0.29097 0.14987 -0.29167 L 0.15756 -0.30069 C 0.15886 -0.30231 0.1599 -0.30463 0.16133 -0.30532 L 0.16641 -0.30764 C 0.16771 -0.30972 0.16889 -0.31227 0.17032 -0.31435 C 0.17149 -0.3162 0.17305 -0.3169 0.17409 -0.31898 C 0.17774 -0.32546 0.17579 -0.325 0.17787 -0.33241 C 0.17995 -0.33981 0.17904 -0.33912 0.18178 -0.33912 L 0.18178 -0.33889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6.66667E-6 L 3.54167E-6 6.66667E-6 C -0.00222 -0.00995 -0.00495 -0.01921 -0.00638 -0.02939 C -0.00729 -0.03541 -0.00742 -0.04212 -0.00899 -0.04768 C -0.00977 -0.05069 -0.01055 -0.0537 -0.01146 -0.05671 C -0.01875 -0.07893 -0.00886 -0.04513 -0.01654 -0.07245 C -0.01706 -0.07522 -0.01823 -0.08495 -0.01914 -0.08819 C -0.01979 -0.09073 -0.02084 -0.09282 -0.02162 -0.09513 C -0.02253 -0.09953 -0.02292 -0.10439 -0.02422 -0.10856 C -0.02513 -0.11134 -0.02696 -0.11272 -0.028 -0.11527 C -0.02917 -0.11805 -0.02969 -0.12129 -0.0306 -0.1243 C -0.03281 -0.14027 -0.03021 -0.12708 -0.03568 -0.14259 C -0.03867 -0.15115 -0.03854 -0.15485 -0.04076 -0.16504 C -0.04232 -0.17268 -0.04584 -0.18772 -0.04584 -0.18772 C -0.04623 -0.19305 -0.04649 -0.19837 -0.04714 -0.20347 C -0.0474 -0.20578 -0.04805 -0.2081 -0.04831 -0.21041 C -0.04922 -0.21597 -0.04961 -0.2206 -0.05091 -0.22615 C -0.05169 -0.22916 -0.05287 -0.23194 -0.05339 -0.23518 C -0.05534 -0.2456 -0.05703 -0.25624 -0.05847 -0.26689 C -0.06042 -0.28055 -0.05925 -0.27291 -0.06237 -0.28935 L -0.06367 -0.29629 C -0.06406 -0.3074 -0.06419 -0.31874 -0.06485 -0.33009 C -0.06498 -0.3324 -0.06589 -0.33448 -0.06615 -0.3368 C -0.0668 -0.34212 -0.0668 -0.34745 -0.06745 -0.35277 C -0.06771 -0.35509 -0.06849 -0.35717 -0.06875 -0.35948 C -0.06901 -0.36388 -0.06875 -0.36851 -0.06875 -0.37291 L -0.06875 -0.37291 " pathEditMode="relative" ptsTypes="AAAAAAAAAAAAAAAAAAAAAAAA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2.96296E-6 C -0.003 -0.00463 -0.00573 -0.00996 -0.00899 -0.01366 C -0.01042 -0.01528 -0.01237 -0.01482 -0.01406 -0.01597 C -0.02735 -0.02477 -0.0112 -0.0169 -0.02422 -0.02269 C -0.03542 -0.03773 -0.02227 -0.02222 -0.03698 -0.03172 C -0.03932 -0.03334 -0.04102 -0.03658 -0.04323 -0.03843 C -0.0474 -0.0419 -0.05195 -0.04398 -0.05599 -0.04746 C -0.06263 -0.05347 -0.05925 -0.05116 -0.06615 -0.0544 C -0.08932 -0.075 -0.06524 -0.05463 -0.08399 -0.06783 C -0.08568 -0.06922 -0.08724 -0.0713 -0.08906 -0.07246 C -0.09232 -0.07431 -0.09922 -0.07685 -0.09922 -0.07685 C -0.10091 -0.07847 -0.10261 -0.0801 -0.1043 -0.08148 C -0.1056 -0.08241 -0.1069 -0.08287 -0.10807 -0.0838 C -0.11914 -0.09213 -0.10807 -0.08519 -0.11706 -0.09051 C -0.11953 -0.09352 -0.12188 -0.09699 -0.12461 -0.09954 C -0.12617 -0.10093 -0.12813 -0.1007 -0.12969 -0.10185 C -0.13399 -0.1044 -0.13841 -0.10718 -0.14245 -0.11088 C -0.14414 -0.11227 -0.14584 -0.11412 -0.14753 -0.11528 C -0.15 -0.11713 -0.15521 -0.11991 -0.15521 -0.11991 C -0.1569 -0.12222 -0.15847 -0.12477 -0.16029 -0.12662 C -0.16146 -0.12778 -0.16289 -0.12801 -0.16406 -0.12894 C -0.16784 -0.13172 -0.16979 -0.1338 -0.17292 -0.13797 C -0.17474 -0.14005 -0.17656 -0.14213 -0.17813 -0.14468 C -0.17956 -0.14746 -0.1806 -0.1507 -0.1819 -0.15371 C -0.18412 -0.16574 -0.18164 -0.15602 -0.18698 -0.16736 C -0.18789 -0.16945 -0.18867 -0.17176 -0.18945 -0.17408 C -0.19076 -0.17709 -0.19206 -0.1801 -0.19336 -0.1831 C -0.19779 -0.19422 -0.19414 -0.18565 -0.19844 -0.19885 C -0.19922 -0.20139 -0.20013 -0.20347 -0.20091 -0.20579 C -0.20143 -0.20787 -0.20156 -0.21042 -0.20222 -0.2125 C -0.20287 -0.21482 -0.20417 -0.21667 -0.20482 -0.21922 C -0.20716 -0.2294 -0.20482 -0.22639 -0.20729 -0.23519 C -0.20794 -0.2375 -0.20899 -0.23959 -0.2099 -0.2419 C -0.21029 -0.24491 -0.21068 -0.24792 -0.21107 -0.25093 C -0.21146 -0.25324 -0.21237 -0.25533 -0.21237 -0.25764 C -0.21276 -0.28172 -0.21237 -0.30579 -0.21237 -0.32986 L -0.21237 -0.32986 " pathEditMode="relative" ptsTypes="AAAAAAAAAAAAAAAAAAAAAAAAAAAAAAAAAA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7 L 1.66667E-6 -0.00047 C 0.05495 0.00764 0.02239 0.0037 0.13672 -0.0007 C 0.14036 -0.00093 0.14414 -0.00255 0.14778 -0.00324 L 0.16028 -0.00579 C 0.16211 -0.00741 0.1638 -0.00972 0.16575 -0.01088 C 0.172 -0.01528 0.17617 -0.01621 0.18229 -0.01875 C 0.18463 -0.02014 0.18698 -0.02153 0.18932 -0.02361 C 0.19075 -0.02523 0.19193 -0.02755 0.19336 -0.02871 C 0.19518 -0.0301 0.19713 -0.03056 0.19896 -0.03148 C 0.20312 -0.03287 0.20729 -0.03449 0.21133 -0.03635 C 0.21276 -0.03727 0.21419 -0.0382 0.21549 -0.03889 C 0.21784 -0.04005 0.22018 -0.04051 0.22239 -0.04167 C 0.22422 -0.04236 0.22617 -0.04306 0.22799 -0.04398 C 0.23034 -0.04653 0.23242 -0.04977 0.23489 -0.05185 C 0.23945 -0.05556 0.24883 -0.06204 0.24883 -0.06158 C 0.25013 -0.06435 0.25104 -0.06783 0.25286 -0.06945 C 0.25547 -0.07153 0.25833 -0.07107 0.2612 -0.07199 C 0.26302 -0.07269 0.26497 -0.07338 0.2668 -0.07477 C 0.26953 -0.07685 0.27213 -0.07986 0.275 -0.08218 C 0.27643 -0.08334 0.27773 -0.0838 0.27917 -0.08496 C 0.29258 -0.10324 0.27825 -0.08519 0.2888 -0.09514 C 0.30768 -0.11227 0.28502 -0.09329 0.3013 -0.11019 C 0.30286 -0.11181 0.30976 -0.11482 0.31094 -0.11528 C 0.32031 -0.12685 0.30859 -0.1132 0.32344 -0.12547 C 0.3276 -0.12894 0.32825 -0.13264 0.33177 -0.13843 C 0.33672 -0.14607 0.33711 -0.1456 0.34284 -0.15093 C 0.34896 -0.16806 0.34167 -0.15139 0.34961 -0.16111 C 0.3513 -0.1632 0.35234 -0.16667 0.3539 -0.16875 C 0.3556 -0.17084 0.35768 -0.17176 0.35937 -0.17385 C 0.36849 -0.18588 0.35885 -0.17847 0.36758 -0.18403 C 0.3707 -0.19144 0.37213 -0.19607 0.37591 -0.20209 C 0.3806 -0.20903 0.38021 -0.20463 0.38424 -0.21459 C 0.38581 -0.21875 0.38672 -0.22338 0.38841 -0.22732 C 0.39596 -0.24537 0.39153 -0.23033 0.39948 -0.24537 C 0.40781 -0.26042 0.3931 -0.24676 0.41055 -0.26829 C 0.41198 -0.26968 0.41341 -0.27107 0.41458 -0.27315 C 0.4164 -0.27639 0.42383 -0.29699 0.42435 -0.29885 C 0.42617 -0.30556 0.4276 -0.31273 0.42995 -0.31898 L 0.43542 -0.33426 C 0.4388 -0.35347 0.43372 -0.33056 0.44088 -0.34699 C 0.4418 -0.34908 0.44167 -0.35209 0.44232 -0.35463 C 0.4431 -0.35741 0.44427 -0.35972 0.44505 -0.36227 L 0.44792 -0.37755 C 0.44831 -0.3801 0.44844 -0.38287 0.44922 -0.38542 L 0.45195 -0.39283 C 0.45247 -0.39699 0.45195 -0.40209 0.45338 -0.40556 C 0.45417 -0.40764 0.45651 -0.40625 0.45755 -0.4081 C 0.45846 -0.41019 0.4582 -0.41343 0.45898 -0.41574 C 0.45924 -0.4169 0.45976 -0.41736 0.46042 -0.41806 L 0.46042 -0.41783 " pathEditMode="relative" rAng="0" ptsTypes="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6 -1.48148E-6 L -5.20833E-6 -1.48148E-6 C 0.00468 -0.00532 0.00872 -0.01342 0.01406 -0.01574 C 0.02421 -0.02037 0.01835 -0.01829 0.03567 -0.02037 L 0.05729 -0.02245 L 0.21354 -0.02037 C 0.21523 -0.02037 0.21679 -0.01852 0.21861 -0.01805 C 0.22408 -0.0169 0.22955 -0.01643 0.23515 -0.01574 C 0.26588 -0.00208 0.2302 -0.01667 0.30247 -0.00903 C 0.3052 -0.00879 0.30742 -0.00532 0.31015 -0.0044 C 0.31262 -0.0037 0.31523 -0.00278 0.3177 -0.00231 C 0.32148 -0.00139 0.32538 -0.00092 0.32916 -1.48148E-6 C 0.33385 0.00139 0.33854 0.00324 0.34309 0.00463 C 0.34908 0.00625 0.35507 0.00741 0.36093 0.00903 C 0.37187 0.01204 0.36627 0.01134 0.37877 0.01366 C 0.38346 0.01435 0.38802 0.01505 0.3927 0.01574 C 0.3957 0.01736 0.39856 0.01945 0.40169 0.02037 C 0.41575 0.02523 0.41822 0.02408 0.43085 0.02708 C 0.45273 0.03241 0.41848 0.02616 0.45247 0.03171 C 0.45416 0.0331 0.45572 0.03542 0.45755 0.03611 C 0.4651 0.03935 0.47317 0.03866 0.48046 0.04306 C 0.48736 0.04699 0.4871 0.0456 0.49192 0.05208 C 0.49231 0.05255 0.4927 0.05347 0.49309 0.0544 L 0.49309 0.0544 " pathEditMode="relative" ptsTypes="AAAAAAAAAAA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23 C 0.00378 -0.00347 0.00756 -0.00602 0.01107 -0.00949 C 0.0125 -0.01064 0.01341 -0.01296 0.01485 -0.01389 C 0.01706 -0.01527 0.01966 -0.01551 0.02201 -0.0162 C 0.02578 -0.01852 0.0293 -0.02152 0.03308 -0.02291 C 0.03959 -0.02523 0.0461 -0.02592 0.05261 -0.02754 C 0.07136 -0.03217 0.04362 -0.02754 0.07683 -0.03194 C 0.07878 -0.03264 0.08086 -0.03356 0.08282 -0.03426 C 0.09545 -0.03773 0.10065 -0.03865 0.11224 -0.04097 C 0.11576 -0.04259 0.1194 -0.04467 0.12318 -0.0456 C 0.12839 -0.04676 0.13373 -0.04676 0.13894 -0.04768 C 0.1418 -0.04838 0.14466 -0.0493 0.14753 -0.05 C 0.15118 -0.05092 0.15495 -0.05115 0.1586 -0.05231 C 0.1625 -0.05347 0.16667 -0.05578 0.17071 -0.05717 C 0.19558 -0.06527 0.15313 -0.04791 0.20365 -0.06389 C 0.22318 -0.0699 0.21341 -0.06759 0.23295 -0.0706 C 0.23542 -0.07222 0.23776 -0.07407 0.24037 -0.07523 C 0.24688 -0.07824 0.25808 -0.07893 0.26341 -0.07963 C 0.27552 -0.08518 0.26498 -0.08055 0.28907 -0.08865 C 0.29115 -0.08935 0.29323 -0.08981 0.29519 -0.09097 C 0.30977 -0.09907 0.30313 -0.09652 0.31472 -0.1 C 0.33099 -0.11227 0.31016 -0.09791 0.34649 -0.10926 C 0.35065 -0.11064 0.36381 -0.11481 0.36966 -0.11597 C 0.37787 -0.11782 0.38594 -0.11852 0.39401 -0.1206 C 0.40339 -0.12291 0.41289 -0.12361 0.42201 -0.12731 C 0.42578 -0.12893 0.4293 -0.13102 0.43308 -0.13194 C 0.44323 -0.13402 0.45339 -0.13449 0.46355 -0.13634 C 0.48047 -0.13958 0.47578 -0.13958 0.48685 -0.14305 C 0.49532 -0.14606 0.50378 -0.14791 0.5125 -0.15 C 0.52071 -0.15509 0.51055 -0.14907 0.52344 -0.15439 C 0.52474 -0.15486 0.52578 -0.15602 0.52709 -0.15671 C 0.53386 -0.16018 0.52995 -0.15717 0.53451 -0.16111 L 0.53451 -0.16088 " pathEditMode="relative" rAng="0" ptsTypes="AAAAAAAAAAAAAAAAAAAAAAAAAAAAAAAAAA"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 -0.01806 L -0.0233 -0.01782 L -0.01185 -0.02731 C -0.01002 -0.0287 -0.00846 -0.03056 -0.00677 -0.03171 C -0.00507 -0.03287 -0.00325 -0.03287 -0.00169 -0.03403 C 0.00821 -0.04097 0.00352 -0.04097 0.01368 -0.04537 C 0.03542 -0.05463 0.02709 -0.05023 0.04545 -0.0544 C 0.04792 -0.05486 0.05052 -0.05602 0.053 -0.05671 C 0.05716 -0.05764 0.06133 -0.0581 0.06563 -0.0588 C 0.09584 -0.07083 0.05716 -0.05625 0.08972 -0.06574 C 0.0961 -0.06736 0.10886 -0.07245 0.10886 -0.07222 C 0.11003 -0.07384 0.1112 -0.07616 0.11263 -0.07685 C 0.11862 -0.08056 0.1267 -0.08218 0.13295 -0.0838 C 0.1474 -0.09653 0.1267 -0.07917 0.14571 -0.09051 C 0.14844 -0.09213 0.15065 -0.0956 0.15326 -0.09722 C 0.15664 -0.09931 0.16016 -0.09977 0.16355 -0.10185 L 0.1711 -0.10625 C 0.17774 -0.11412 0.17214 -0.10903 0.18243 -0.11319 C 0.18386 -0.11366 0.1849 -0.11481 0.18633 -0.11528 C 0.18802 -0.1162 0.18972 -0.1169 0.19141 -0.11759 C 0.20118 -0.12616 0.19154 -0.11875 0.20417 -0.12431 C 0.20677 -0.12546 0.20912 -0.12778 0.21172 -0.12893 C 0.21433 -0.13009 0.21693 -0.13009 0.2194 -0.13125 C 0.22201 -0.13241 0.22448 -0.13449 0.22709 -0.13565 C 0.23138 -0.13773 0.23815 -0.13912 0.24232 -0.14028 C 0.2448 -0.14097 0.2474 -0.1419 0.24987 -0.14259 C 0.27904 -0.15023 0.25808 -0.14421 0.27539 -0.14931 C 0.2961 -0.16157 0.27006 -0.14699 0.29063 -0.15602 C 0.29323 -0.15718 0.29571 -0.15926 0.29818 -0.16065 C 0.30144 -0.16227 0.30834 -0.16574 0.31224 -0.16736 C 0.31433 -0.16829 0.31641 -0.16898 0.31849 -0.16968 C 0.32019 -0.17106 0.32188 -0.17315 0.32357 -0.17407 C 0.32565 -0.17546 0.32787 -0.17523 0.32995 -0.17639 C 0.33386 -0.17847 0.33763 -0.18102 0.34141 -0.1831 L 0.34141 -0.18287 C 0.34349 -0.18472 0.34558 -0.18634 0.34779 -0.18773 C 0.35065 -0.18935 0.35352 -0.19074 0.35664 -0.19213 C 0.35834 -0.19306 0.36016 -0.19352 0.36172 -0.19444 C 0.37396 -0.20185 0.36198 -0.19722 0.37578 -0.20116 C 0.38724 -0.20949 0.37683 -0.20301 0.38972 -0.2081 C 0.39636 -0.21065 0.39089 -0.21018 0.39857 -0.21481 C 0.40821 -0.2206 0.40834 -0.21852 0.41771 -0.22153 C 0.4194 -0.22222 0.4211 -0.22315 0.42279 -0.22384 C 0.42409 -0.22546 0.42513 -0.22755 0.42657 -0.22847 C 0.42982 -0.23056 0.43334 -0.23125 0.43672 -0.23287 C 0.43802 -0.23356 0.43933 -0.23449 0.44063 -0.23518 C 0.44271 -0.23611 0.4448 -0.23657 0.44688 -0.2375 C 0.44818 -0.23796 0.44948 -0.23866 0.45078 -0.23958 C 0.45248 -0.24097 0.45404 -0.24329 0.45586 -0.24421 C 0.45912 -0.2456 0.46263 -0.24583 0.46602 -0.24653 C 0.4681 -0.24792 0.47045 -0.24884 0.4724 -0.25093 C 0.47383 -0.25278 0.47448 -0.25671 0.47618 -0.25787 C 0.47943 -0.25995 0.48295 -0.25926 0.48633 -0.25995 C 0.48763 -0.26157 0.48881 -0.26343 0.49011 -0.26458 C 0.49805 -0.27106 0.50287 -0.27361 0.51042 -0.27801 L 0.5181 -0.28264 C 0.5194 -0.28333 0.52084 -0.28356 0.52188 -0.28495 C 0.52318 -0.28634 0.52461 -0.28773 0.52578 -0.28935 C 0.53555 -0.30393 0.52383 -0.28958 0.53334 -0.30069 C 0.53685 -0.31018 0.53776 -0.31435 0.54232 -0.32106 C 0.54349 -0.32292 0.5448 -0.32407 0.5461 -0.32569 C 0.55078 -0.33796 0.5461 -0.32755 0.55248 -0.33681 C 0.55378 -0.33889 0.55482 -0.34167 0.55625 -0.34375 C 0.55743 -0.34537 0.55886 -0.34653 0.56003 -0.34815 C 0.56146 -0.35023 0.56394 -0.35486 0.56394 -0.35463 L 0.56394 -0.35486 " pathEditMode="relative" rAng="0" ptsTypes="AAAAAAAAAAAAAAAAAAAAAAAAAAAAAAAAAAAAAAAAAAAAAAAAAAAAAAAAAAAAAAAA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23 L -3.75E-6 0.00023 C 0.00664 -0.00648 0.0125 -0.01435 0.0194 -0.01875 C 0.07696 -0.0544 0.01016 0.00579 0.07214 -0.05069 C 0.07969 -0.05764 0.08724 -0.06551 0.0948 -0.07361 C 0.09896 -0.07847 0.10287 -0.08403 0.10664 -0.08958 C 0.10795 -0.09167 0.10886 -0.09514 0.11029 -0.09676 C 0.15951 -0.14861 0.13972 -0.12708 0.18477 -0.16088 C 0.18724 -0.16273 0.18946 -0.16574 0.19193 -0.16759 C 0.22696 -0.1963 0.21472 -0.19144 0.23386 -0.19745 C 0.28412 -0.2294 0.22253 -0.18889 0.28555 -0.23657 C 0.29467 -0.24329 0.30417 -0.24815 0.31315 -0.25486 C 0.3237 -0.2625 0.33373 -0.27292 0.34427 -0.28009 C 0.35248 -0.28542 0.36029 -0.2912 0.36836 -0.29606 C 0.37552 -0.30046 0.38308 -0.30231 0.38998 -0.30764 C 0.39961 -0.31505 0.41849 -0.33843 0.42839 -0.34676 C 0.47696 -0.38634 0.40821 -0.32847 0.46563 -0.38333 C 0.47383 -0.39097 0.48256 -0.39676 0.49089 -0.40394 C 0.51289 -0.42315 0.50313 -0.41505 0.52318 -0.44306 C 0.52683 -0.44769 0.53073 -0.45116 0.53399 -0.45671 C 0.54011 -0.46667 0.5448 -0.47894 0.55092 -0.48889 C 0.55404 -0.49421 0.55769 -0.49861 0.56042 -0.50486 C 0.56368 -0.51181 0.56628 -0.51991 0.56888 -0.52778 C 0.57266 -0.53981 0.57969 -0.56435 0.57969 -0.56412 C 0.58112 -0.57593 0.58086 -0.5706 0.58086 -0.58032 L 0.58217 -0.57824 " pathEditMode="relative" rAng="0" ptsTypes="AAAAAAAAAAAAAAAAAAAAAAAAAA"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2" y="-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то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490" y="2373271"/>
            <a:ext cx="10937172" cy="4035902"/>
          </a:xfrm>
          <a:prstGeom prst="rect">
            <a:avLst/>
          </a:prstGeom>
        </p:spPr>
      </p:pic>
      <p:pic>
        <p:nvPicPr>
          <p:cNvPr id="6" name="Лиз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2224709" y="58917"/>
            <a:ext cx="2139881" cy="4005419"/>
          </a:xfrm>
          <a:prstGeom prst="rect">
            <a:avLst/>
          </a:prstGeom>
        </p:spPr>
      </p:pic>
      <p:pic>
        <p:nvPicPr>
          <p:cNvPr id="10" name="реп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1610" y="1532414"/>
            <a:ext cx="2503272" cy="1719419"/>
          </a:xfrm>
          <a:prstGeom prst="rect">
            <a:avLst/>
          </a:prstGeom>
        </p:spPr>
      </p:pic>
      <p:pic>
        <p:nvPicPr>
          <p:cNvPr id="11" name="пом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0"/>
          <a:stretch/>
        </p:blipFill>
        <p:spPr>
          <a:xfrm>
            <a:off x="4299784" y="3511089"/>
            <a:ext cx="908059" cy="743489"/>
          </a:xfrm>
          <a:prstGeom prst="rect">
            <a:avLst/>
          </a:prstGeom>
        </p:spPr>
      </p:pic>
      <p:pic>
        <p:nvPicPr>
          <p:cNvPr id="12" name="мор"/>
          <p:cNvPicPr>
            <a:picLocks noChangeAspect="1"/>
          </p:cNvPicPr>
          <p:nvPr userDrawn="1"/>
        </p:nvPicPr>
        <p:blipFill rotWithShape="1">
          <a:blip r:embed="rId6"/>
          <a:srcRect l="36806" t="-2323"/>
          <a:stretch/>
        </p:blipFill>
        <p:spPr>
          <a:xfrm>
            <a:off x="5867400" y="2809875"/>
            <a:ext cx="1517950" cy="2145919"/>
          </a:xfrm>
          <a:prstGeom prst="rect">
            <a:avLst/>
          </a:prstGeom>
        </p:spPr>
      </p:pic>
      <p:pic>
        <p:nvPicPr>
          <p:cNvPr id="14" name="ог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323381" y="4470159"/>
            <a:ext cx="971269" cy="971269"/>
          </a:xfrm>
          <a:prstGeom prst="rect">
            <a:avLst/>
          </a:prstGeom>
        </p:spPr>
      </p:pic>
      <p:pic>
        <p:nvPicPr>
          <p:cNvPr id="21" name="корзина"/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776" y="3589859"/>
            <a:ext cx="2883658" cy="2481287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-1" y="0"/>
            <a:ext cx="232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Собери фрукты в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корзинку. (Нажми на 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фрукт).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Что осталось?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(Овощи).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5075215" y="228599"/>
            <a:ext cx="350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фрукты в корзинку»</a:t>
            </a:r>
          </a:p>
        </p:txBody>
      </p:sp>
      <p:pic>
        <p:nvPicPr>
          <p:cNvPr id="20" name="яб"/>
          <p:cNvPicPr>
            <a:picLocks noChangeAspect="1"/>
          </p:cNvPicPr>
          <p:nvPr userDrawn="1"/>
        </p:nvPicPr>
        <p:blipFill rotWithShape="1">
          <a:blip r:embed="rId10"/>
          <a:srcRect l="33546" r="15795" b="7771"/>
          <a:stretch/>
        </p:blipFill>
        <p:spPr>
          <a:xfrm>
            <a:off x="7094888" y="5348063"/>
            <a:ext cx="947331" cy="778328"/>
          </a:xfrm>
          <a:prstGeom prst="rect">
            <a:avLst/>
          </a:prstGeom>
        </p:spPr>
      </p:pic>
      <p:pic>
        <p:nvPicPr>
          <p:cNvPr id="19" name="сл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385349" y="4185737"/>
            <a:ext cx="1097851" cy="770057"/>
          </a:xfrm>
          <a:prstGeom prst="rect">
            <a:avLst/>
          </a:prstGeom>
        </p:spPr>
      </p:pic>
      <p:pic>
        <p:nvPicPr>
          <p:cNvPr id="15" name="лим"/>
          <p:cNvPicPr>
            <a:picLocks noChangeAspect="1"/>
          </p:cNvPicPr>
          <p:nvPr userDrawn="1"/>
        </p:nvPicPr>
        <p:blipFill rotWithShape="1">
          <a:blip r:embed="rId12"/>
          <a:srcRect l="17999" t="-1" b="-612"/>
          <a:stretch/>
        </p:blipFill>
        <p:spPr>
          <a:xfrm>
            <a:off x="4908850" y="4942008"/>
            <a:ext cx="1045504" cy="840316"/>
          </a:xfrm>
          <a:prstGeom prst="rect">
            <a:avLst/>
          </a:prstGeom>
        </p:spPr>
      </p:pic>
      <p:pic>
        <p:nvPicPr>
          <p:cNvPr id="13" name="гр"/>
          <p:cNvPicPr>
            <a:picLocks noChangeAspect="1"/>
          </p:cNvPicPr>
          <p:nvPr userDrawn="1"/>
        </p:nvPicPr>
        <p:blipFill rotWithShape="1">
          <a:blip r:embed="rId13"/>
          <a:srcRect l="34293" t="5173" r="14314" b="261"/>
          <a:stretch/>
        </p:blipFill>
        <p:spPr>
          <a:xfrm>
            <a:off x="7966495" y="3009271"/>
            <a:ext cx="690664" cy="914400"/>
          </a:xfrm>
          <a:prstGeom prst="rect">
            <a:avLst/>
          </a:prstGeom>
        </p:spPr>
      </p:pic>
      <p:pic>
        <p:nvPicPr>
          <p:cNvPr id="24" name="св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99784" y="1045804"/>
            <a:ext cx="2546177" cy="21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1.25E-6 0.00023 C 0.00235 -0.00301 0.00443 -0.00671 0.00716 -0.00856 C 0.01068 -0.01111 0.01458 -0.01111 0.01823 -0.01273 C 0.0194 -0.01319 0.02044 -0.01389 0.02149 -0.01435 C 0.02357 -0.01481 0.02578 -0.01505 0.02787 -0.01574 C 0.02995 -0.01643 0.03216 -0.01759 0.03425 -0.01852 C 0.03659 -0.01944 0.03906 -0.02037 0.04141 -0.0213 C 0.04219 -0.02176 0.04297 -0.02245 0.04375 -0.02268 C 0.04518 -0.02338 0.04649 -0.02361 0.04779 -0.02407 C 0.05456 -0.02685 0.04688 -0.02454 0.05651 -0.02685 L 0.11315 -0.02546 L 0.17787 -0.02268 C 0.17943 -0.02176 0.18125 -0.02153 0.18255 -0.01991 C 0.18568 -0.0162 0.18412 -0.01759 0.18737 -0.01574 L 0.19219 -0.00718 L 0.19453 -0.00301 L 0.19544 -0.00718 L 0.19544 -0.00694 " pathEditMode="relative" rAng="0" ptsTypes="AA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8.33333E-7 0.00024 C 0.00312 -0.00301 0.00742 -0.00347 0.0095 -0.00856 C 0.01029 -0.01041 0.01094 -0.01273 0.01185 -0.01435 C 0.01276 -0.01574 0.01406 -0.01597 0.0151 -0.01713 C 0.0168 -0.01898 0.01823 -0.02083 0.01992 -0.02291 L 0.02226 -0.02569 C 0.02305 -0.02662 0.02396 -0.02731 0.02461 -0.02847 C 0.02643 -0.03171 0.02695 -0.03287 0.02943 -0.03564 C 0.03047 -0.0368 0.03151 -0.0375 0.03268 -0.03842 C 0.0375 -0.04213 0.04245 -0.0449 0.047 -0.04976 C 0.04909 -0.05208 0.05091 -0.05625 0.05338 -0.05694 C 0.05469 -0.05717 0.05885 -0.0581 0.06055 -0.05972 C 0.06224 -0.06134 0.0638 -0.06342 0.06536 -0.06551 C 0.06615 -0.06643 0.06693 -0.06759 0.06771 -0.06828 C 0.07161 -0.07176 0.06979 -0.07037 0.07331 -0.07245 C 0.07435 -0.07384 0.07539 -0.07569 0.07656 -0.07685 C 0.07721 -0.07754 0.07812 -0.07754 0.07891 -0.07824 C 0.07982 -0.07893 0.08047 -0.08009 0.08125 -0.08101 C 0.08229 -0.08217 0.08346 -0.08287 0.0845 -0.08379 C 0.08607 -0.08564 0.08763 -0.08773 0.08932 -0.08958 C 0.0901 -0.09051 0.09075 -0.09189 0.09167 -0.09236 L 0.09883 -0.09676 L 0.10117 -0.09814 C 0.10208 -0.09861 0.10286 -0.09884 0.10365 -0.09953 C 0.10469 -0.10046 0.10573 -0.10162 0.10677 -0.10231 C 0.10833 -0.10347 0.11003 -0.10416 0.11159 -0.10509 C 0.11237 -0.10555 0.11328 -0.10578 0.11393 -0.10648 C 0.11641 -0.10949 0.1168 -0.11018 0.11953 -0.11226 C 0.12031 -0.11296 0.12122 -0.11319 0.122 -0.11365 C 0.12331 -0.11458 0.12461 -0.11551 0.12591 -0.11643 C 0.12786 -0.1199 0.1276 -0.12013 0.13073 -0.12222 C 0.13281 -0.12361 0.13437 -0.12338 0.13633 -0.125 C 0.13724 -0.12569 0.13789 -0.12708 0.13867 -0.12777 C 0.14023 -0.12916 0.14206 -0.12916 0.14349 -0.13078 C 0.14661 -0.13449 0.14492 -0.1331 0.14831 -0.13495 C 0.14883 -0.13634 0.14909 -0.13819 0.14987 -0.13935 C 0.15078 -0.14027 0.15208 -0.14004 0.15312 -0.14074 C 0.15443 -0.14143 0.15573 -0.14259 0.15703 -0.14351 C 0.15781 -0.14398 0.15859 -0.14444 0.1595 -0.1449 C 0.16029 -0.14583 0.16094 -0.14699 0.16185 -0.14768 C 0.16263 -0.14838 0.16341 -0.14884 0.16419 -0.14907 C 0.16549 -0.14976 0.16849 -0.15092 0.16979 -0.15208 C 0.17604 -0.1574 0.16862 -0.15277 0.17461 -0.15625 L 0.17786 -0.16041 L 0.17786 -0.16018 " pathEditMode="relative" rAng="0" ptsTypes="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5E-6 0.00023 C 0.00235 0.00232 0.00469 0.00463 0.00717 0.00694 C 0.00795 0.00787 0.0086 0.00903 0.00951 0.00972 C 0.01029 0.01042 0.0112 0.01042 0.01185 0.01111 C 0.01902 0.01806 0.01732 0.01875 0.02227 0.02107 C 0.02331 0.02176 0.02435 0.02199 0.02553 0.02245 C 0.02605 0.02361 0.02644 0.02454 0.02709 0.02546 C 0.02865 0.02755 0.03021 0.02917 0.03191 0.03102 C 0.03451 0.03426 0.03777 0.03819 0.04063 0.03958 L 0.05027 0.04375 C 0.05196 0.04468 0.05704 0.04676 0.05821 0.04815 C 0.06316 0.05394 0.05769 0.04769 0.06381 0.0537 C 0.06511 0.05509 0.06641 0.05694 0.06771 0.0581 C 0.07136 0.06088 0.07292 0.06088 0.07657 0.06227 C 0.07761 0.06273 0.07865 0.06319 0.07969 0.06366 C 0.08021 0.06505 0.08047 0.06713 0.08139 0.06782 C 0.08308 0.06968 0.08503 0.06991 0.08685 0.07083 C 0.08803 0.0713 0.08907 0.07153 0.0901 0.07222 C 0.09805 0.07616 0.08568 0.0706 0.09571 0.075 C 0.09675 0.07593 0.09778 0.07708 0.09883 0.07778 C 0.10183 0.07963 0.10612 0.08102 0.10925 0.08218 C 0.11654 0.0919 0.10769 0.08148 0.11719 0.08773 C 0.11797 0.08819 0.1181 0.09005 0.11889 0.09051 C 0.1198 0.09144 0.12097 0.09167 0.12201 0.09213 C 0.12357 0.09352 0.12514 0.09514 0.12683 0.0963 C 0.12787 0.09699 0.12891 0.09722 0.12995 0.09769 C 0.13165 0.09861 0.13321 0.09954 0.13477 0.10046 C 0.13555 0.10093 0.13646 0.10139 0.13724 0.10185 C 0.14193 0.10602 0.1392 0.10417 0.14519 0.10764 C 0.14597 0.1081 0.14675 0.1088 0.14753 0.10903 L 0.15235 0.11042 C 0.15365 0.11134 0.15495 0.1125 0.15639 0.11319 C 0.15795 0.11435 0.15951 0.11528 0.16107 0.1162 L 0.16355 0.11759 L 0.16836 0.12037 C 0.16915 0.12083 0.16993 0.12153 0.17071 0.12176 C 0.17201 0.12222 0.17331 0.12269 0.17474 0.12315 C 0.17553 0.12361 0.17631 0.12431 0.17709 0.12454 C 0.17839 0.12523 0.17969 0.12546 0.18112 0.12616 C 0.18191 0.12639 0.18269 0.12708 0.18347 0.12755 C 0.18451 0.12801 0.18555 0.12847 0.18659 0.12894 C 0.18972 0.13426 0.18764 0.13171 0.19467 0.13449 C 0.19922 0.13634 0.19766 0.13426 0.19948 0.1375 L 0.19948 0.13773 " pathEditMode="relative" rAng="0" ptsTypes="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2 0.03241 L 0.01602 0.03287 C 0.0181 0.02963 0.0224 0.02408 0.02539 0.02176 C 0.03425 0.01482 0.02617 0.02176 0.03399 0.01713 C 0.04453 0.01111 0.03164 0.01667 0.04206 0.01273 C 0.04388 0.01065 0.04545 0.00787 0.04753 0.00648 C 0.04896 0.00556 0.05065 0.00579 0.05222 0.0051 C 0.05834 0.00278 0.05248 0.0044 0.05951 0.00047 C 0.06563 -0.00324 0.06094 0.00116 0.06654 -0.00231 C 0.06784 -0.00347 0.06914 -0.00463 0.07045 -0.00555 C 0.07461 -0.00856 0.07136 -0.00532 0.0767 -0.01018 C 0.07787 -0.01111 0.07878 -0.0125 0.07995 -0.01296 C 0.0875 -0.01759 0.09193 -0.0169 0.10052 -0.01782 C 0.12344 -0.02315 0.09505 -0.01597 0.11081 -0.02083 C 0.11328 -0.02152 0.11914 -0.02245 0.12188 -0.02384 C 0.12344 -0.02453 0.125 -0.02615 0.12657 -0.02685 C 0.14037 -0.03148 0.13711 -0.02847 0.1487 -0.03148 C 0.15196 -0.03217 0.15508 -0.03333 0.15821 -0.03449 C 0.16146 -0.03634 0.16446 -0.03935 0.16771 -0.04051 C 0.16901 -0.04097 0.17045 -0.04143 0.17175 -0.04213 C 0.17331 -0.04282 0.17513 -0.04328 0.1763 -0.04514 C 0.17943 -0.04907 0.1793 -0.04907 0.1836 -0.05277 C 0.18425 -0.05324 0.18516 -0.05347 0.18594 -0.05416 C 0.19076 -0.05833 0.19167 -0.06041 0.19623 -0.06342 C 0.19805 -0.06435 0.2 -0.06504 0.2017 -0.06643 C 0.20339 -0.06759 0.20482 -0.06967 0.20638 -0.07083 C 0.20742 -0.07152 0.2086 -0.07152 0.20964 -0.07222 C 0.21185 -0.07407 0.21367 -0.07708 0.21602 -0.07847 C 0.22266 -0.08264 0.21198 -0.07615 0.22305 -0.08148 C 0.22461 -0.08217 0.2263 -0.0831 0.22787 -0.08449 C 0.22969 -0.08611 0.23138 -0.08819 0.23347 -0.08912 C 0.23529 -0.09004 0.2375 -0.08981 0.23972 -0.09051 C 0.24076 -0.09097 0.2418 -0.0919 0.24284 -0.09213 C 0.24688 -0.09282 0.25065 -0.09305 0.25469 -0.09352 C 0.25547 -0.09398 0.25638 -0.09444 0.25703 -0.09514 C 0.25795 -0.09606 0.2586 -0.09745 0.25951 -0.09838 C 0.26068 -0.09907 0.26211 -0.0993 0.26341 -0.09977 C 0.27396 -0.10972 0.26068 -0.09583 0.2681 -0.10717 C 0.26875 -0.1081 0.26979 -0.1081 0.27058 -0.10879 C 0.28021 -0.1169 0.2681 -0.10717 0.27604 -0.11481 C 0.27683 -0.11574 0.27761 -0.1162 0.27839 -0.11643 C 0.28099 -0.11759 0.2836 -0.11944 0.28633 -0.11944 L 0.3267 -0.12083 C 0.32969 -0.12199 0.33229 -0.12338 0.33542 -0.12407 C 0.33763 -0.12453 0.34011 -0.125 0.34245 -0.12546 C 0.3461 -0.13009 0.34349 -0.12731 0.34727 -0.13009 C 0.34857 -0.13102 0.3513 -0.13287 0.3513 -0.13264 L 0.3513 -0.13287 " pathEditMode="relative" rAng="0" ptsTypes="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3963" y="2349034"/>
            <a:ext cx="10992041" cy="4041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74718" y="1110726"/>
            <a:ext cx="2139881" cy="400541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618164" y="79355"/>
            <a:ext cx="802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«Какого</a:t>
            </a:r>
            <a:r>
              <a:rPr lang="ru-RU" b="1" baseline="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цвета следующий фрукт?»</a:t>
            </a:r>
          </a:p>
          <a:p>
            <a:pPr algn="ctr"/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(Продолжи</a:t>
            </a:r>
            <a:r>
              <a:rPr lang="ru-RU" b="1" baseline="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ряд, н</a:t>
            </a:r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азывая цвет фруктов</a:t>
            </a:r>
            <a:r>
              <a:rPr lang="ru-RU" b="1" baseline="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соблюдая закономерность)</a:t>
            </a:r>
            <a:endParaRPr lang="ru-RU" b="1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" y="0"/>
            <a:ext cx="21197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</a:t>
            </a:r>
            <a:endParaRPr lang="ru-RU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на первую строчку и назови цвет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следующего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яблока.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(Зелёное</a:t>
            </a:r>
            <a:r>
              <a:rPr lang="ru-RU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яблоко, жёлтое яблоко, зелёное яблоко)</a:t>
            </a:r>
          </a:p>
          <a:p>
            <a:pPr marL="285750" indent="-285750">
              <a:buFontTx/>
              <a:buChar char="-"/>
            </a:pPr>
            <a:r>
              <a:rPr lang="ru-RU" sz="1400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должно</a:t>
            </a:r>
          </a:p>
          <a:p>
            <a:pPr marL="0" indent="0">
              <a:buFontTx/>
              <a:buNone/>
            </a:pPr>
            <a:r>
              <a:rPr lang="ru-RU" sz="1400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следующее яблоко? </a:t>
            </a:r>
            <a:r>
              <a:rPr lang="ru-RU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(Жёлтое яблоко, зелёное яблоко, </a:t>
            </a:r>
            <a:r>
              <a:rPr lang="ru-RU" sz="1400" i="1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жёяблоко</a:t>
            </a:r>
            <a:r>
              <a:rPr lang="ru-RU" sz="1400" i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400" i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 </a:t>
            </a:r>
            <a:endParaRPr lang="ru-RU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3451" y="4646663"/>
            <a:ext cx="981541" cy="914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84" b="23639" l="73110" r="84281"/>
                    </a14:imgEffect>
                  </a14:imgLayer>
                </a14:imgProps>
              </a:ext>
            </a:extLst>
          </a:blip>
          <a:srcRect l="73248" t="4647" r="15921" b="76790"/>
          <a:stretch/>
        </p:blipFill>
        <p:spPr>
          <a:xfrm>
            <a:off x="7016321" y="4646742"/>
            <a:ext cx="987136" cy="914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5245" y="4653686"/>
            <a:ext cx="981541" cy="914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3451" y="3488652"/>
            <a:ext cx="981541" cy="914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18006" y="3467028"/>
            <a:ext cx="981541" cy="914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73471" y="3485033"/>
            <a:ext cx="981541" cy="914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47" name="Группа 46"/>
          <p:cNvGrpSpPr/>
          <p:nvPr userDrawn="1"/>
        </p:nvGrpSpPr>
        <p:grpSpPr>
          <a:xfrm>
            <a:off x="2293112" y="988720"/>
            <a:ext cx="7063166" cy="4686300"/>
            <a:chOff x="2257575" y="1017543"/>
            <a:chExt cx="7063166" cy="4686300"/>
          </a:xfrm>
        </p:grpSpPr>
        <p:grpSp>
          <p:nvGrpSpPr>
            <p:cNvPr id="32" name="Группа 31"/>
            <p:cNvGrpSpPr/>
            <p:nvPr userDrawn="1"/>
          </p:nvGrpSpPr>
          <p:grpSpPr>
            <a:xfrm>
              <a:off x="2257575" y="1017543"/>
              <a:ext cx="7063166" cy="4686300"/>
              <a:chOff x="2257575" y="1017543"/>
              <a:chExt cx="7063166" cy="4686300"/>
            </a:xfrm>
          </p:grpSpPr>
          <p:pic>
            <p:nvPicPr>
              <p:cNvPr id="2" name="Рисунок 1"/>
              <p:cNvPicPr>
                <a:picLocks noChangeAspect="1"/>
              </p:cNvPicPr>
              <p:nvPr userDrawn="1"/>
            </p:nvPicPr>
            <p:blipFill rotWithShape="1">
              <a:blip r:embed="rId7"/>
              <a:srcRect l="11788" t="14933" r="11849" b="17484"/>
              <a:stretch/>
            </p:blipFill>
            <p:spPr>
              <a:xfrm>
                <a:off x="2257575" y="1017543"/>
                <a:ext cx="7063166" cy="4686300"/>
              </a:xfrm>
              <a:prstGeom prst="rect">
                <a:avLst/>
              </a:prstGeom>
              <a:ln w="76200">
                <a:solidFill>
                  <a:schemeClr val="bg2">
                    <a:lumMod val="7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20" name="Рисунок 19"/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569" b="24010" l="48562" r="57926"/>
                        </a14:imgEffect>
                      </a14:imgLayer>
                    </a14:imgProps>
                  </a:ext>
                </a:extLst>
              </a:blip>
              <a:srcRect l="47511" t="3723" r="41887" b="75816"/>
              <a:stretch/>
            </p:blipFill>
            <p:spPr>
              <a:xfrm>
                <a:off x="8153907" y="1064122"/>
                <a:ext cx="1001105" cy="1044164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6988024" y="2228425"/>
                <a:ext cx="992966" cy="1035093"/>
              </a:xfrm>
              <a:prstGeom prst="rect">
                <a:avLst/>
              </a:prstGeom>
            </p:spPr>
          </p:pic>
          <p:pic>
            <p:nvPicPr>
              <p:cNvPr id="24" name="Рисунок 23"/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332" b="24134" l="35385" r="45284"/>
                        </a14:imgEffect>
                      </a14:imgLayer>
                    </a14:imgProps>
                  </a:ext>
                </a:extLst>
              </a:blip>
              <a:srcRect l="35497" t="4228" r="54893" b="76233"/>
              <a:stretch/>
            </p:blipFill>
            <p:spPr>
              <a:xfrm>
                <a:off x="7073266" y="1110726"/>
                <a:ext cx="878167" cy="965019"/>
              </a:xfrm>
              <a:prstGeom prst="rect">
                <a:avLst/>
              </a:prstGeom>
            </p:spPr>
          </p:pic>
          <p:pic>
            <p:nvPicPr>
              <p:cNvPr id="25" name="Рисунок 24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5885783" y="2246769"/>
                <a:ext cx="899700" cy="994072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827" b="23020" l="22809" r="32241"/>
                        </a14:imgEffect>
                      </a14:imgLayer>
                    </a14:imgProps>
                  </a:ext>
                </a:extLst>
              </a:blip>
              <a:srcRect l="22223" t="4067" r="67437" b="75665"/>
              <a:stretch/>
            </p:blipFill>
            <p:spPr>
              <a:xfrm>
                <a:off x="5839958" y="1070584"/>
                <a:ext cx="979515" cy="1037702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 userDrawn="1"/>
            </p:nvPicPr>
            <p:blipFill>
              <a:blip r:embed="rId13"/>
              <a:stretch>
                <a:fillRect/>
              </a:stretch>
            </p:blipFill>
            <p:spPr>
              <a:xfrm>
                <a:off x="8170836" y="2246769"/>
                <a:ext cx="967249" cy="1023412"/>
              </a:xfrm>
              <a:prstGeom prst="rect">
                <a:avLst/>
              </a:prstGeom>
            </p:spPr>
          </p:pic>
        </p:grpSp>
        <p:pic>
          <p:nvPicPr>
            <p:cNvPr id="9" name="Рисунок 8"/>
            <p:cNvPicPr>
              <a:picLocks noChangeAspect="1"/>
            </p:cNvPicPr>
            <p:nvPr userDrawn="1"/>
          </p:nvPicPr>
          <p:blipFill rotWithShape="1">
            <a:blip r:embed="rId14"/>
            <a:srcRect l="7785" t="257" r="19009"/>
            <a:stretch/>
          </p:blipFill>
          <p:spPr>
            <a:xfrm>
              <a:off x="2403468" y="2284033"/>
              <a:ext cx="965201" cy="986311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3533655" y="2258307"/>
              <a:ext cx="1031970" cy="109060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 userDrawn="1"/>
          </p:nvPicPr>
          <p:blipFill rotWithShape="1">
            <a:blip r:embed="rId16"/>
            <a:srcRect l="8296" t="543" r="12834"/>
            <a:stretch/>
          </p:blipFill>
          <p:spPr>
            <a:xfrm>
              <a:off x="3473177" y="1110726"/>
              <a:ext cx="1029642" cy="992371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 userDrawn="1"/>
          </p:nvPicPr>
          <p:blipFill rotWithShape="1">
            <a:blip r:embed="rId17"/>
            <a:srcRect l="19957" t="5024" r="23013" b="2727"/>
            <a:stretch/>
          </p:blipFill>
          <p:spPr>
            <a:xfrm>
              <a:off x="7057497" y="1174428"/>
              <a:ext cx="949122" cy="863585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 userDrawn="1"/>
          </p:nvPicPr>
          <p:blipFill>
            <a:blip r:embed="rId18"/>
            <a:stretch>
              <a:fillRect/>
            </a:stretch>
          </p:blipFill>
          <p:spPr>
            <a:xfrm>
              <a:off x="2403468" y="1136277"/>
              <a:ext cx="1002732" cy="906316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 userDrawn="1"/>
        </p:nvGrpSpPr>
        <p:grpSpPr>
          <a:xfrm>
            <a:off x="3486135" y="3413914"/>
            <a:ext cx="1114468" cy="931387"/>
            <a:chOff x="3486135" y="3413914"/>
            <a:chExt cx="1114468" cy="931387"/>
          </a:xfrm>
        </p:grpSpPr>
        <p:pic>
          <p:nvPicPr>
            <p:cNvPr id="48" name="Рисунок 47"/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606622" y="3413914"/>
              <a:ext cx="907270" cy="783278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 userDrawn="1"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859" b="95070" l="9615" r="897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486135" y="3561002"/>
              <a:ext cx="907270" cy="783278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 userDrawn="1"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859" b="95775" l="9615" r="897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37484" y="3650667"/>
              <a:ext cx="763119" cy="694634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 userDrawn="1"/>
        </p:nvGrpSpPr>
        <p:grpSpPr>
          <a:xfrm>
            <a:off x="3476953" y="3431186"/>
            <a:ext cx="1114468" cy="931387"/>
            <a:chOff x="3486135" y="3413914"/>
            <a:chExt cx="1114468" cy="931387"/>
          </a:xfrm>
        </p:grpSpPr>
        <p:pic>
          <p:nvPicPr>
            <p:cNvPr id="54" name="Рисунок 53"/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3606622" y="3413914"/>
              <a:ext cx="907270" cy="783278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 userDrawn="1"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859" b="95070" l="9615" r="897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486135" y="3561002"/>
              <a:ext cx="907270" cy="783278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 userDrawn="1"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859" b="95775" l="9615" r="897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37484" y="3650667"/>
              <a:ext cx="763119" cy="694634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 userDrawn="1"/>
        </p:nvGrpSpPr>
        <p:grpSpPr>
          <a:xfrm>
            <a:off x="2312576" y="3393587"/>
            <a:ext cx="1104829" cy="1074587"/>
            <a:chOff x="2351471" y="3385977"/>
            <a:chExt cx="1032301" cy="1010710"/>
          </a:xfrm>
        </p:grpSpPr>
        <p:pic>
          <p:nvPicPr>
            <p:cNvPr id="63" name="Рисунок 62"/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2609326" y="3385977"/>
              <a:ext cx="774446" cy="774446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 userDrawn="1"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81" b="91617" l="9581" r="898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51471" y="3553929"/>
              <a:ext cx="760853" cy="827578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 userDrawn="1"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81" b="92216" l="9581" r="898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82629" y="3729404"/>
              <a:ext cx="667283" cy="6672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 userDrawn="1"/>
        </p:nvGrpSpPr>
        <p:grpSpPr>
          <a:xfrm>
            <a:off x="3432907" y="4573946"/>
            <a:ext cx="1270749" cy="1092819"/>
            <a:chOff x="3336906" y="4558398"/>
            <a:chExt cx="1428082" cy="1192454"/>
          </a:xfrm>
        </p:grpSpPr>
        <p:pic>
          <p:nvPicPr>
            <p:cNvPr id="68" name="Рисунок 67"/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3586600" y="4558398"/>
              <a:ext cx="963251" cy="987638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 userDrawn="1"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877" b="94444" l="9494" r="89873">
                          <a14:backgroundMark x1="74051" y1="21605" x2="86709" y2="55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01737" y="4763214"/>
              <a:ext cx="963251" cy="987638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 userDrawn="1"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5556" b="94444" l="9494" r="8924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36906" y="4734294"/>
              <a:ext cx="963251" cy="987638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 userDrawn="1"/>
        </p:nvGrpSpPr>
        <p:grpSpPr>
          <a:xfrm>
            <a:off x="2406580" y="4601519"/>
            <a:ext cx="1100582" cy="1001467"/>
            <a:chOff x="2506650" y="4683095"/>
            <a:chExt cx="991921" cy="911711"/>
          </a:xfrm>
        </p:grpSpPr>
        <p:pic>
          <p:nvPicPr>
            <p:cNvPr id="76" name="Рисунок 75"/>
            <p:cNvPicPr>
              <a:picLocks noChangeAspect="1"/>
            </p:cNvPicPr>
            <p:nvPr userDrawn="1"/>
          </p:nvPicPr>
          <p:blipFill rotWithShape="1">
            <a:blip r:embed="rId31"/>
            <a:srcRect l="10948" t="3657" b="-1"/>
            <a:stretch/>
          </p:blipFill>
          <p:spPr>
            <a:xfrm>
              <a:off x="2506650" y="4683095"/>
              <a:ext cx="650756" cy="774862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 userDrawn="1"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6429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59589">
              <a:off x="2739449" y="4804811"/>
              <a:ext cx="759122" cy="759122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 userDrawn="1"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4286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77964" y="5126619"/>
              <a:ext cx="468187" cy="468187"/>
            </a:xfrm>
            <a:prstGeom prst="rect">
              <a:avLst/>
            </a:prstGeom>
          </p:spPr>
        </p:pic>
      </p:grpSp>
      <p:pic>
        <p:nvPicPr>
          <p:cNvPr id="88" name="Рисунок 87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6524407" y="794419"/>
            <a:ext cx="1676545" cy="155461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30345" y="1155167"/>
            <a:ext cx="1002732" cy="906316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 userDrawn="1"/>
        </p:nvPicPr>
        <p:blipFill rotWithShape="1">
          <a:blip r:embed="rId16"/>
          <a:srcRect l="8296" t="543" r="12834"/>
          <a:stretch/>
        </p:blipFill>
        <p:spPr>
          <a:xfrm>
            <a:off x="5899126" y="1088970"/>
            <a:ext cx="959533" cy="924800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376816" y="831017"/>
            <a:ext cx="1676545" cy="1554615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 userDrawn="1"/>
        </p:nvPicPr>
        <p:blipFill rotWithShape="1">
          <a:blip r:embed="rId16"/>
          <a:srcRect l="8296" t="543" r="12834"/>
          <a:stretch/>
        </p:blipFill>
        <p:spPr>
          <a:xfrm>
            <a:off x="8280614" y="1120528"/>
            <a:ext cx="924819" cy="891343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 userDrawn="1"/>
        </p:nvPicPr>
        <p:blipFill rotWithShape="1">
          <a:blip r:embed="rId14"/>
          <a:srcRect l="7785" t="257" r="19009"/>
          <a:stretch/>
        </p:blipFill>
        <p:spPr>
          <a:xfrm>
            <a:off x="4691547" y="2281631"/>
            <a:ext cx="965201" cy="986311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 userDrawn="1"/>
        </p:nvPicPr>
        <p:blipFill rotWithShape="1">
          <a:blip r:embed="rId14"/>
          <a:srcRect l="7785" t="257" r="19009"/>
          <a:stretch/>
        </p:blipFill>
        <p:spPr>
          <a:xfrm>
            <a:off x="7087199" y="2255210"/>
            <a:ext cx="965201" cy="986311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91592" y="2243308"/>
            <a:ext cx="1031970" cy="1090606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284231" y="2113324"/>
            <a:ext cx="1676545" cy="1554615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6520200" y="2023659"/>
            <a:ext cx="1676545" cy="1554615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13161" y="2187956"/>
            <a:ext cx="1031970" cy="1090606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679733" y="2011871"/>
            <a:ext cx="1676545" cy="1554615"/>
          </a:xfrm>
          <a:prstGeom prst="rect">
            <a:avLst/>
          </a:prstGeom>
        </p:spPr>
      </p:pic>
      <p:grpSp>
        <p:nvGrpSpPr>
          <p:cNvPr id="138" name="Группа 137"/>
          <p:cNvGrpSpPr/>
          <p:nvPr userDrawn="1"/>
        </p:nvGrpSpPr>
        <p:grpSpPr>
          <a:xfrm>
            <a:off x="4621732" y="3369203"/>
            <a:ext cx="1104829" cy="1074587"/>
            <a:chOff x="2351471" y="3385977"/>
            <a:chExt cx="1032301" cy="1010710"/>
          </a:xfrm>
        </p:grpSpPr>
        <p:pic>
          <p:nvPicPr>
            <p:cNvPr id="139" name="Рисунок 138"/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2609326" y="3385977"/>
              <a:ext cx="774446" cy="774446"/>
            </a:xfrm>
            <a:prstGeom prst="rect">
              <a:avLst/>
            </a:prstGeom>
          </p:spPr>
        </p:pic>
        <p:pic>
          <p:nvPicPr>
            <p:cNvPr id="140" name="Рисунок 139"/>
            <p:cNvPicPr>
              <a:picLocks noChangeAspect="1"/>
            </p:cNvPicPr>
            <p:nvPr userDrawn="1"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81" b="91617" l="9581" r="898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51471" y="3553929"/>
              <a:ext cx="760853" cy="827578"/>
            </a:xfrm>
            <a:prstGeom prst="rect">
              <a:avLst/>
            </a:prstGeom>
          </p:spPr>
        </p:pic>
        <p:pic>
          <p:nvPicPr>
            <p:cNvPr id="141" name="Рисунок 140"/>
            <p:cNvPicPr>
              <a:picLocks noChangeAspect="1"/>
            </p:cNvPicPr>
            <p:nvPr userDrawn="1"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81" b="92216" l="9581" r="898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82629" y="3729404"/>
              <a:ext cx="667283" cy="667283"/>
            </a:xfrm>
            <a:prstGeom prst="rect">
              <a:avLst/>
            </a:prstGeom>
          </p:spPr>
        </p:pic>
      </p:grpSp>
      <p:pic>
        <p:nvPicPr>
          <p:cNvPr id="142" name="Рисунок 141"/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5824695" y="3457882"/>
            <a:ext cx="1115665" cy="932769"/>
          </a:xfrm>
          <a:prstGeom prst="rect">
            <a:avLst/>
          </a:prstGeom>
        </p:spPr>
      </p:pic>
      <p:grpSp>
        <p:nvGrpSpPr>
          <p:cNvPr id="143" name="Группа 142"/>
          <p:cNvGrpSpPr/>
          <p:nvPr userDrawn="1"/>
        </p:nvGrpSpPr>
        <p:grpSpPr>
          <a:xfrm>
            <a:off x="6995471" y="3400379"/>
            <a:ext cx="1104829" cy="1074587"/>
            <a:chOff x="2351471" y="3385977"/>
            <a:chExt cx="1032301" cy="1010710"/>
          </a:xfrm>
        </p:grpSpPr>
        <p:pic>
          <p:nvPicPr>
            <p:cNvPr id="144" name="Рисунок 143"/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2609326" y="3385977"/>
              <a:ext cx="774446" cy="774446"/>
            </a:xfrm>
            <a:prstGeom prst="rect">
              <a:avLst/>
            </a:prstGeom>
          </p:spPr>
        </p:pic>
        <p:pic>
          <p:nvPicPr>
            <p:cNvPr id="145" name="Рисунок 144"/>
            <p:cNvPicPr>
              <a:picLocks noChangeAspect="1"/>
            </p:cNvPicPr>
            <p:nvPr userDrawn="1"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81" b="91617" l="9581" r="898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51471" y="3553929"/>
              <a:ext cx="760853" cy="827578"/>
            </a:xfrm>
            <a:prstGeom prst="rect">
              <a:avLst/>
            </a:prstGeom>
          </p:spPr>
        </p:pic>
        <p:pic>
          <p:nvPicPr>
            <p:cNvPr id="146" name="Рисунок 145"/>
            <p:cNvPicPr>
              <a:picLocks noChangeAspect="1"/>
            </p:cNvPicPr>
            <p:nvPr userDrawn="1"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581" b="92216" l="9581" r="898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82629" y="3729404"/>
              <a:ext cx="667283" cy="667283"/>
            </a:xfrm>
            <a:prstGeom prst="rect">
              <a:avLst/>
            </a:prstGeom>
          </p:spPr>
        </p:pic>
      </p:grpSp>
      <p:pic>
        <p:nvPicPr>
          <p:cNvPr id="147" name="Рисунок 146"/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192354" y="3470362"/>
            <a:ext cx="1115665" cy="932769"/>
          </a:xfrm>
          <a:prstGeom prst="rect">
            <a:avLst/>
          </a:prstGeom>
        </p:spPr>
      </p:pic>
      <p:pic>
        <p:nvPicPr>
          <p:cNvPr id="148" name="Рисунок 14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12742" y="3205310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9" name="Рисунок 14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10282" y="3250159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0" name="Рисунок 14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514" y="3220984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1" name="Рисунок 150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4779356" y="4591952"/>
            <a:ext cx="1194920" cy="1060796"/>
          </a:xfrm>
          <a:prstGeom prst="rect">
            <a:avLst/>
          </a:prstGeom>
        </p:spPr>
      </p:pic>
      <p:pic>
        <p:nvPicPr>
          <p:cNvPr id="152" name="Рисунок 151"/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5756364" y="4564456"/>
            <a:ext cx="1274174" cy="1097375"/>
          </a:xfrm>
          <a:prstGeom prst="rect">
            <a:avLst/>
          </a:prstGeom>
        </p:spPr>
      </p:pic>
      <p:pic>
        <p:nvPicPr>
          <p:cNvPr id="153" name="Рисунок 152"/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8092059" y="4567238"/>
            <a:ext cx="1274174" cy="1097375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7082273" y="4621748"/>
            <a:ext cx="1194920" cy="1060796"/>
          </a:xfrm>
          <a:prstGeom prst="rect">
            <a:avLst/>
          </a:prstGeom>
        </p:spPr>
      </p:pic>
      <p:pic>
        <p:nvPicPr>
          <p:cNvPr id="155" name="Рисунок 15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76908" y="4437483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6" name="Рисунок 15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60619" y="4439806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7" name="Рисунок 15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51607" y="4468174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8" name="Рисунок 15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1833" y="867758"/>
            <a:ext cx="1314626" cy="12248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1422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078075-F7D6-4977-BEF6-C209B728D4DA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632775-A4B2-43B8-A523-9D02F4BB6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65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74" r:id="rId6"/>
    <p:sldLayoutId id="2147483671" r:id="rId7"/>
    <p:sldLayoutId id="2147483670" r:id="rId8"/>
    <p:sldLayoutId id="2147483676" r:id="rId9"/>
    <p:sldLayoutId id="2147483662" r:id="rId10"/>
    <p:sldLayoutId id="2147483668" r:id="rId11"/>
    <p:sldLayoutId id="2147483677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9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2,12. &#1055;&#1088;&#1077;&#1079;&#1077;&#1085;&#1090;&#1072;&#1094;&#1080;&#1103; PowerPoint" TargetMode="External"/><Relationship Id="rId5" Type="http://schemas.openxmlformats.org/officeDocument/2006/relationships/image" Target="../media/image122.pn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slide" Target="slide1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slide" Target="slide2.xml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3,13. &#1055;&#1088;&#1077;&#1079;&#1077;&#1085;&#1090;&#1072;&#1094;&#1080;&#1103; PowerPoint" TargetMode="External"/><Relationship Id="rId5" Type="http://schemas.openxmlformats.org/officeDocument/2006/relationships/image" Target="../media/image122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3,13. &#1055;&#1088;&#1077;&#1079;&#1077;&#1085;&#1090;&#1072;&#1094;&#1080;&#1103; PowerPoint" TargetMode="External"/><Relationship Id="rId5" Type="http://schemas.openxmlformats.org/officeDocument/2006/relationships/image" Target="../media/image12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3,13. &#1055;&#1088;&#1077;&#1079;&#1077;&#1085;&#1090;&#1072;&#1094;&#1080;&#1103; PowerPoint" TargetMode="External"/><Relationship Id="rId5" Type="http://schemas.openxmlformats.org/officeDocument/2006/relationships/image" Target="../media/image122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slideLayout" Target="../slideLayouts/slideLayout6.xml"/><Relationship Id="rId7" Type="http://schemas.openxmlformats.org/officeDocument/2006/relationships/slide" Target="slide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5.png"/><Relationship Id="rId5" Type="http://schemas.openxmlformats.org/officeDocument/2006/relationships/slide" Target="slide9.xml"/><Relationship Id="rId4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" Target="slide10.xml"/><Relationship Id="rId7" Type="http://schemas.openxmlformats.org/officeDocument/2006/relationships/hyperlink" Target="file:///G:\&#1060;&#1088;&#1091;&#1082;&#1090;&#1099;%203-4\&#1055;&#1088;&#1077;&#1079;&#1077;&#1085;&#1090;&#1072;&#1094;&#1080;&#1103;%201%20&#1060;&#1088;&#1091;&#1082;&#1090;&#1099;.pptx#-1,14,&#1055;&#1088;&#1077;&#1079;&#1077;&#1085;&#1090;&#1072;&#1094;&#1080;&#1103; PowerPo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slide" Target="slide8.xml"/><Relationship Id="rId4" Type="http://schemas.openxmlformats.org/officeDocument/2006/relationships/image" Target="../media/image1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343" y="6214815"/>
            <a:ext cx="1501855" cy="5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751" y="6291023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750" y="6297120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2&amp;slidetitle=12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2" y="5459748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471" y="6315409"/>
            <a:ext cx="1255885" cy="542591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411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730" y="6284926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041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243" y="6294390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766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32" y="6284926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219" y="6284926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264" y="6284926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5827" y="6291023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3&amp;slidetitle=13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21" y="5454904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351" y="6291023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615" y="6329317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3&amp;slidetitle=13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75" y="5454904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5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929" y="6323220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483" y="6323220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6" action="ppaction://hlinkpres?slideindex=13&amp;slidetitle=13. Презентация PowerPoint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6" y="5440317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льчиковая гимнастика «Фруктовая ладошка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650" y="945627"/>
            <a:ext cx="8889476" cy="50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371" y="6284926"/>
            <a:ext cx="1414395" cy="573074"/>
          </a:xfrm>
          <a:prstGeom prst="rect">
            <a:avLst/>
          </a:prstGeom>
        </p:spPr>
      </p:pic>
      <p:pic>
        <p:nvPicPr>
          <p:cNvPr id="4" name="Рисунок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260" y="6291023"/>
            <a:ext cx="143268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852" y="6291023"/>
            <a:ext cx="1414395" cy="573074"/>
          </a:xfrm>
          <a:prstGeom prst="rect">
            <a:avLst/>
          </a:prstGeom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62" y="6297120"/>
            <a:ext cx="1432684" cy="566977"/>
          </a:xfrm>
          <a:prstGeom prst="rect">
            <a:avLst/>
          </a:prstGeom>
        </p:spPr>
      </p:pic>
      <p:pic>
        <p:nvPicPr>
          <p:cNvPr id="4" name="Рисунок 3">
            <a:hlinkClick r:id="rId7" action="ppaction://hlinkpres?slideindex=14&amp;slidetitle=Презентация PowerPoint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4" y="5473757"/>
            <a:ext cx="77425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24065</TotalTime>
  <Words>3</Words>
  <Application>Microsoft Office PowerPoint</Application>
  <PresentationFormat>Широкоэкранный</PresentationFormat>
  <Paragraphs>3</Paragraphs>
  <Slides>11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Руссу</dc:creator>
  <cp:lastModifiedBy>Грицик</cp:lastModifiedBy>
  <cp:revision>357</cp:revision>
  <dcterms:created xsi:type="dcterms:W3CDTF">2020-12-08T04:27:44Z</dcterms:created>
  <dcterms:modified xsi:type="dcterms:W3CDTF">2023-10-31T21:09:41Z</dcterms:modified>
</cp:coreProperties>
</file>