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2" r:id="rId4"/>
    <p:sldId id="283" r:id="rId5"/>
    <p:sldId id="258" r:id="rId6"/>
    <p:sldId id="259" r:id="rId7"/>
    <p:sldId id="260" r:id="rId8"/>
    <p:sldId id="279" r:id="rId9"/>
    <p:sldId id="284" r:id="rId10"/>
    <p:sldId id="274" r:id="rId11"/>
    <p:sldId id="275" r:id="rId12"/>
    <p:sldId id="263" r:id="rId13"/>
    <p:sldId id="281" r:id="rId14"/>
    <p:sldId id="285" r:id="rId15"/>
    <p:sldId id="264" r:id="rId16"/>
    <p:sldId id="266" r:id="rId17"/>
    <p:sldId id="265" r:id="rId18"/>
    <p:sldId id="280" r:id="rId19"/>
    <p:sldId id="277" r:id="rId2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DF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30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58EF6-F6DF-41B0-9955-EE552C5A94B3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7A84B-B7B4-406E-92A5-EA184290EA9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8AA08-0C28-4BC8-9238-269A273CFF79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1BD4D-9312-42D4-AF5F-C9DC41A21F6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C13C2-0330-4664-9F9E-9C637EFB392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0AC43-1E32-421B-AD41-570DA32A137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71DEC-9901-49FD-8B65-98A4D327964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F246E-5436-4C04-9879-95AC745F18F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EBED6-A01C-442E-9CB7-95FE9DABD01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29C38-0C80-48C9-AC6B-E5CCE554A2F3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B6367-C335-4119-8E06-FDB0884E59E7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09E04FB-B724-47FC-8391-29408FCE68FF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908721"/>
            <a:ext cx="8424935" cy="1368152"/>
          </a:xfrm>
        </p:spPr>
        <p:txBody>
          <a:bodyPr/>
          <a:lstStyle/>
          <a:p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Создание условий для развития детей раннего возраста</a:t>
            </a:r>
            <a:endParaRPr lang="es-ES" sz="36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0151" y="5949280"/>
            <a:ext cx="3096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Бучнева Лариса Викторовна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B85996-2042-480B-89F7-1157C82499EB}"/>
              </a:ext>
            </a:extLst>
          </p:cNvPr>
          <p:cNvSpPr txBox="1"/>
          <p:nvPr/>
        </p:nvSpPr>
        <p:spPr>
          <a:xfrm>
            <a:off x="684212" y="404664"/>
            <a:ext cx="8136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Иркутска  Детский сад №  89</a:t>
            </a: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5B3496EC-EC2C-4065-BE07-266B81C8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38" y="2060848"/>
            <a:ext cx="4626929" cy="3464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0AA09D-49B7-4FD9-BAD7-DDB44F3D8254}"/>
              </a:ext>
            </a:extLst>
          </p:cNvPr>
          <p:cNvSpPr txBox="1"/>
          <p:nvPr/>
        </p:nvSpPr>
        <p:spPr>
          <a:xfrm>
            <a:off x="899592" y="405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 уголок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BCC3A-ADF2-489A-B71E-C2E7DC394C0D}"/>
              </a:ext>
            </a:extLst>
          </p:cNvPr>
          <p:cNvSpPr txBox="1"/>
          <p:nvPr/>
        </p:nvSpPr>
        <p:spPr>
          <a:xfrm>
            <a:off x="2771800" y="4509120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есть книжки про ребят,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щенят и поросят,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лисичку, про зайчонка,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пушистого котенка.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цыплёнка и утят,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корову и телят…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рассмотрим-прочитаем,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многое узнаем!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BA59B7-BDAC-4F8A-9267-AC303F29FE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21651" b="10499"/>
          <a:stretch/>
        </p:blipFill>
        <p:spPr>
          <a:xfrm>
            <a:off x="773832" y="635772"/>
            <a:ext cx="7596336" cy="3877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633B9B-7772-4B1C-8520-F2C961E6178C}"/>
              </a:ext>
            </a:extLst>
          </p:cNvPr>
          <p:cNvSpPr/>
          <p:nvPr/>
        </p:nvSpPr>
        <p:spPr>
          <a:xfrm>
            <a:off x="2339752" y="145314"/>
            <a:ext cx="4464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уголок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FC32A5-86FE-4416-ACB7-0B2F312A58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t="1176" r="42564"/>
          <a:stretch/>
        </p:blipFill>
        <p:spPr>
          <a:xfrm rot="16200000">
            <a:off x="3347864" y="-2347611"/>
            <a:ext cx="2520280" cy="8785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B7CC7B-9980-4FC5-A61C-E56E285DB42A}"/>
              </a:ext>
            </a:extLst>
          </p:cNvPr>
          <p:cNvSpPr txBox="1"/>
          <p:nvPr/>
        </p:nvSpPr>
        <p:spPr>
          <a:xfrm>
            <a:off x="827584" y="3933056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уголок в группе «Полянка» живёт!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Воспитателю он в помощь, деткам радость принесёт!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FF9C9-59C2-462D-AEDC-1466018142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16983" r="9239" b="390"/>
          <a:stretch/>
        </p:blipFill>
        <p:spPr>
          <a:xfrm>
            <a:off x="4355976" y="3428999"/>
            <a:ext cx="3960440" cy="2914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02E57E-B557-4AAD-BD2A-E0B685CDDF19}"/>
              </a:ext>
            </a:extLst>
          </p:cNvPr>
          <p:cNvSpPr txBox="1"/>
          <p:nvPr/>
        </p:nvSpPr>
        <p:spPr>
          <a:xfrm>
            <a:off x="4139952" y="634335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Театр стаканчиков показ сказки «Репка»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459726-0763-4CAB-9174-90E10B679E6E}"/>
              </a:ext>
            </a:extLst>
          </p:cNvPr>
          <p:cNvSpPr/>
          <p:nvPr/>
        </p:nvSpPr>
        <p:spPr>
          <a:xfrm>
            <a:off x="2771800" y="0"/>
            <a:ext cx="4104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уголок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9FD6ED-024C-47CF-B390-A6D3D26CE7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r="28752" b="570"/>
          <a:stretch/>
        </p:blipFill>
        <p:spPr>
          <a:xfrm rot="16200000">
            <a:off x="1676471" y="-855335"/>
            <a:ext cx="2622706" cy="5638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B098CB-958A-436A-A27A-D2FBFE601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t="34969" r="38206" b="29187"/>
          <a:stretch/>
        </p:blipFill>
        <p:spPr>
          <a:xfrm>
            <a:off x="5005912" y="3375149"/>
            <a:ext cx="3740685" cy="3333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1D4A63-1D84-4DCA-B612-282DBEF28F40}"/>
              </a:ext>
            </a:extLst>
          </p:cNvPr>
          <p:cNvSpPr txBox="1"/>
          <p:nvPr/>
        </p:nvSpPr>
        <p:spPr>
          <a:xfrm>
            <a:off x="1187624" y="3933056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Колокольчики звенят,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Барабанчики гремят,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Маракасы, дудки, бубны,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Строим музыкальный лад.</a:t>
            </a:r>
          </a:p>
        </p:txBody>
      </p:sp>
    </p:spTree>
    <p:extLst>
      <p:ext uri="{BB962C8B-B14F-4D97-AF65-F5344CB8AC3E}">
        <p14:creationId xmlns:p14="http://schemas.microsoft.com/office/powerpoint/2010/main" val="3502241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A27C9E-D90F-46E1-97D5-0508FD584D6F}"/>
              </a:ext>
            </a:extLst>
          </p:cNvPr>
          <p:cNvSpPr/>
          <p:nvPr/>
        </p:nvSpPr>
        <p:spPr>
          <a:xfrm>
            <a:off x="1043608" y="116632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активности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D6AAFE-6540-45F7-93D6-E391A4B54D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3251" b="18500"/>
          <a:stretch/>
        </p:blipFill>
        <p:spPr>
          <a:xfrm>
            <a:off x="395536" y="619600"/>
            <a:ext cx="5832648" cy="3045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68CF-456C-4DF8-B69E-11F7D60A55AB}"/>
              </a:ext>
            </a:extLst>
          </p:cNvPr>
          <p:cNvSpPr txBox="1"/>
          <p:nvPr/>
        </p:nvSpPr>
        <p:spPr>
          <a:xfrm>
            <a:off x="1043608" y="4077072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машины в уголке,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заправлены уже.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Ждёт шофёров здесь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рада детвора!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05AFEF-1C18-43DA-8B5E-80EA488BCB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18861" r="27953" b="24800"/>
          <a:stretch/>
        </p:blipFill>
        <p:spPr>
          <a:xfrm>
            <a:off x="4932040" y="3750521"/>
            <a:ext cx="3744416" cy="2990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4750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2E855-9A09-4B4A-8959-F5FEF9BF852D}"/>
              </a:ext>
            </a:extLst>
          </p:cNvPr>
          <p:cNvSpPr txBox="1"/>
          <p:nvPr/>
        </p:nvSpPr>
        <p:spPr>
          <a:xfrm>
            <a:off x="1331640" y="40556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уголок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2AAA10-067C-4C21-A009-EF3A42DFDF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204" r="3538" b="1"/>
          <a:stretch/>
        </p:blipFill>
        <p:spPr>
          <a:xfrm>
            <a:off x="245864" y="650043"/>
            <a:ext cx="4333837" cy="4845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F8E332-8021-4A16-A74C-A1C73E1DDDE0}"/>
              </a:ext>
            </a:extLst>
          </p:cNvPr>
          <p:cNvSpPr txBox="1"/>
          <p:nvPr/>
        </p:nvSpPr>
        <p:spPr>
          <a:xfrm>
            <a:off x="5076056" y="764704"/>
            <a:ext cx="3672408" cy="4439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спортивный уголок!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мячи и есть свисток!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Кегли разноцветные, обручи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приметные.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хочешь быть здоров,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Хочешь сильным стать.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ты уметь скакать,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Прыгать, бегать и метать!</a:t>
            </a:r>
          </a:p>
        </p:txBody>
      </p:sp>
    </p:spTree>
    <p:extLst>
      <p:ext uri="{BB962C8B-B14F-4D97-AF65-F5344CB8AC3E}">
        <p14:creationId xmlns:p14="http://schemas.microsoft.com/office/powerpoint/2010/main" val="344930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E86D88-668F-4784-BAAF-44900DB6483D}"/>
              </a:ext>
            </a:extLst>
          </p:cNvPr>
          <p:cNvSpPr/>
          <p:nvPr/>
        </p:nvSpPr>
        <p:spPr>
          <a:xfrm>
            <a:off x="827584" y="140439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Уединения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4C6298-A393-4D99-A0E8-6ECBB97E9D7A}"/>
              </a:ext>
            </a:extLst>
          </p:cNvPr>
          <p:cNvSpPr txBox="1"/>
          <p:nvPr/>
        </p:nvSpPr>
        <p:spPr>
          <a:xfrm>
            <a:off x="3059832" y="5517232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уголке уединения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 тишине побыть.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Исчезнут все твои волнения,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можно маме позвонить.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EAD247-3480-415D-B22A-84C6F2FE1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r="20075"/>
          <a:stretch/>
        </p:blipFill>
        <p:spPr>
          <a:xfrm>
            <a:off x="2519772" y="663659"/>
            <a:ext cx="4104456" cy="4886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6442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C09F8D-C8DC-41AA-9BEF-830A803D5467}"/>
              </a:ext>
            </a:extLst>
          </p:cNvPr>
          <p:cNvSpPr txBox="1"/>
          <p:nvPr/>
        </p:nvSpPr>
        <p:spPr>
          <a:xfrm>
            <a:off x="683568" y="44624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Ряжения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A1AEC1-62B0-45A5-91AC-2ED38A88D0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12557"/>
          <a:stretch/>
        </p:blipFill>
        <p:spPr>
          <a:xfrm>
            <a:off x="251519" y="728700"/>
            <a:ext cx="3529923" cy="5796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7A1469-A3C7-4720-891C-B31B0436F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17181" r="8005"/>
          <a:stretch/>
        </p:blipFill>
        <p:spPr>
          <a:xfrm>
            <a:off x="4067943" y="742646"/>
            <a:ext cx="4824537" cy="3644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ACA886-04B0-4254-9967-91F27456ED53}"/>
              </a:ext>
            </a:extLst>
          </p:cNvPr>
          <p:cNvSpPr txBox="1"/>
          <p:nvPr/>
        </p:nvSpPr>
        <p:spPr>
          <a:xfrm>
            <a:off x="5004048" y="456165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Всюду пышные наряды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Разноцветные банты.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Позарез нужна детсаду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Королева красоты!</a:t>
            </a:r>
          </a:p>
        </p:txBody>
      </p:sp>
    </p:spTree>
    <p:extLst>
      <p:ext uri="{BB962C8B-B14F-4D97-AF65-F5344CB8AC3E}">
        <p14:creationId xmlns:p14="http://schemas.microsoft.com/office/powerpoint/2010/main" val="3664160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99AA7D-ECC9-4F89-9452-3E1FD3B6D2B9}"/>
              </a:ext>
            </a:extLst>
          </p:cNvPr>
          <p:cNvSpPr/>
          <p:nvPr/>
        </p:nvSpPr>
        <p:spPr>
          <a:xfrm>
            <a:off x="1907704" y="260648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талантливые пальчики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4DC27C-D2BF-43FE-82FA-BF6637251DEB}"/>
              </a:ext>
            </a:extLst>
          </p:cNvPr>
          <p:cNvSpPr txBox="1"/>
          <p:nvPr/>
        </p:nvSpPr>
        <p:spPr>
          <a:xfrm>
            <a:off x="3419872" y="5301208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уголок для рисования!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приложат детки старание!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Карандаши есть и раскраски,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Красками мы нарисуем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чудесную сказку!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E9B8D6-3AD9-464F-9B6E-FFDD1AD35E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2701" r="2750"/>
          <a:stretch/>
        </p:blipFill>
        <p:spPr>
          <a:xfrm>
            <a:off x="1007604" y="963856"/>
            <a:ext cx="7128792" cy="4337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803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92B107-FED9-4B8C-845F-5769CFDDE492}"/>
              </a:ext>
            </a:extLst>
          </p:cNvPr>
          <p:cNvSpPr/>
          <p:nvPr/>
        </p:nvSpPr>
        <p:spPr>
          <a:xfrm>
            <a:off x="971600" y="260648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воды и песка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D524A5-9962-40F2-AA98-5910D0534A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/>
          <a:stretch/>
        </p:blipFill>
        <p:spPr>
          <a:xfrm>
            <a:off x="1483725" y="908720"/>
            <a:ext cx="617655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CE875-99E0-4D3D-BEC9-FA8BDC77C664}"/>
              </a:ext>
            </a:extLst>
          </p:cNvPr>
          <p:cNvSpPr txBox="1"/>
          <p:nvPr/>
        </p:nvSpPr>
        <p:spPr>
          <a:xfrm>
            <a:off x="4932040" y="4365104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надо нам узнать и подробно рассказать: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Теплой или же холодной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водички наливать,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Потому, что надо утку в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той водичке искупать!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3A200-39FB-4615-BA7F-65005DC73F38}"/>
              </a:ext>
            </a:extLst>
          </p:cNvPr>
          <p:cNvSpPr txBox="1"/>
          <p:nvPr/>
        </p:nvSpPr>
        <p:spPr>
          <a:xfrm>
            <a:off x="1691680" y="4365104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Песочница, песочница!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ней песок, песок.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Песочница, песочница!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Идем играть, дружок.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Песочница, песочница!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руках у нас совок.</a:t>
            </a:r>
          </a:p>
        </p:txBody>
      </p:sp>
    </p:spTree>
    <p:extLst>
      <p:ext uri="{BB962C8B-B14F-4D97-AF65-F5344CB8AC3E}">
        <p14:creationId xmlns:p14="http://schemas.microsoft.com/office/powerpoint/2010/main" val="2038392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060848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Courier New" pitchFamily="49" charset="0"/>
                <a:cs typeface="Courier New" pitchFamily="49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агетная рамка 5"/>
          <p:cNvSpPr/>
          <p:nvPr/>
        </p:nvSpPr>
        <p:spPr>
          <a:xfrm>
            <a:off x="6929454" y="6572272"/>
            <a:ext cx="2214546" cy="28572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Prezentacii.com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6A3E31-DF9C-4AA8-B602-6C505DEEF9DD}"/>
              </a:ext>
            </a:extLst>
          </p:cNvPr>
          <p:cNvSpPr txBox="1"/>
          <p:nvPr/>
        </p:nvSpPr>
        <p:spPr>
          <a:xfrm>
            <a:off x="395536" y="476672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ребенка есть страсть к игре, и ее надо удовлетворять.</a:t>
            </a:r>
          </a:p>
          <a:p>
            <a:pPr algn="r"/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не только дать ему время поиграть, но и пропитать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игрой всю его жизнь»</a:t>
            </a:r>
          </a:p>
          <a:p>
            <a:pPr algn="r"/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Макаренко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3C7FD-86C1-432D-B809-A7F5911D0C25}"/>
              </a:ext>
            </a:extLst>
          </p:cNvPr>
          <p:cNvSpPr txBox="1"/>
          <p:nvPr/>
        </p:nvSpPr>
        <p:spPr>
          <a:xfrm>
            <a:off x="755576" y="2060848"/>
            <a:ext cx="77768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и развитие детей раннего возраста сегодня является одной из приоритетных областей дошкольного воспитания.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направлена на обогащение, совершенствование игрового    опыта маленьких детей. Рационально  организованная предметная среда, разнообразие  игр, игрушек позволяют детям раннего возраста полноценно развиваться.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направление работы: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психоэмоционального и физического благополучия детей.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B6658B-1DAE-4580-9F07-B25DFF54CB24}"/>
              </a:ext>
            </a:extLst>
          </p:cNvPr>
          <p:cNvSpPr txBox="1"/>
          <p:nvPr/>
        </p:nvSpPr>
        <p:spPr>
          <a:xfrm>
            <a:off x="467544" y="620688"/>
            <a:ext cx="86764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развивающей предметно-пространственной среды с учетом возможности наиболее эффективного развития индивидуальности каждого ребенка.</a:t>
            </a:r>
          </a:p>
          <a:p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EE2BD-FE4E-4306-9C24-A2A3A8D26127}"/>
              </a:ext>
            </a:extLst>
          </p:cNvPr>
          <p:cNvSpPr txBox="1"/>
          <p:nvPr/>
        </p:nvSpPr>
        <p:spPr>
          <a:xfrm>
            <a:off x="899592" y="1772816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E3896-43FE-4CE0-A673-B1314851EF99}"/>
              </a:ext>
            </a:extLst>
          </p:cNvPr>
          <p:cNvSpPr txBox="1"/>
          <p:nvPr/>
        </p:nvSpPr>
        <p:spPr>
          <a:xfrm>
            <a:off x="899592" y="2420888"/>
            <a:ext cx="806489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развития склонностей, интересов, уровня активности воспитанников.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Создать условия для обеспечения разных видов деятельности 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(игровой, двигательной, самостоятельной, творческой, художественной).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8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проявлению самостоятельности, активности </a:t>
            </a:r>
          </a:p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игре с игрушками (предметами).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возможность общения и совместной деятельности воспитанников и взрослых, возможности уединения.</a:t>
            </a:r>
          </a:p>
        </p:txBody>
      </p:sp>
    </p:spTree>
    <p:extLst>
      <p:ext uri="{BB962C8B-B14F-4D97-AF65-F5344CB8AC3E}">
        <p14:creationId xmlns:p14="http://schemas.microsoft.com/office/powerpoint/2010/main" val="520443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9CB02B-1825-4F11-9D97-880A3C972120}"/>
              </a:ext>
            </a:extLst>
          </p:cNvPr>
          <p:cNvSpPr txBox="1"/>
          <p:nvPr/>
        </p:nvSpPr>
        <p:spPr>
          <a:xfrm>
            <a:off x="755576" y="476672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в группе «Полянка» создана с учетом ФГОС ДО и дает возможность эффективно развивать индивидуальность каждого ребенка с учетом его возраста, склонностей и уровня его развития.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8B0012-F48F-4BC6-9EF2-0FD50A9C71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5350"/>
          <a:stretch/>
        </p:blipFill>
        <p:spPr>
          <a:xfrm>
            <a:off x="1204382" y="2011179"/>
            <a:ext cx="6735236" cy="4361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4153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DD16C8-7743-4AC2-99CB-117881D44614}"/>
              </a:ext>
            </a:extLst>
          </p:cNvPr>
          <p:cNvSpPr txBox="1"/>
          <p:nvPr/>
        </p:nvSpPr>
        <p:spPr>
          <a:xfrm>
            <a:off x="683568" y="260648"/>
            <a:ext cx="8136904" cy="523220"/>
          </a:xfrm>
          <a:prstGeom prst="rect">
            <a:avLst/>
          </a:prstGeom>
          <a:noFill/>
          <a:ln>
            <a:solidFill>
              <a:srgbClr val="FBFDF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развивающих игр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3CD723-E09F-4359-972B-9836157C8F9F}"/>
              </a:ext>
            </a:extLst>
          </p:cNvPr>
          <p:cNvSpPr txBox="1"/>
          <p:nvPr/>
        </p:nvSpPr>
        <p:spPr>
          <a:xfrm>
            <a:off x="2699792" y="5373216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сенсорика и, конечно, моторика!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мы пальчики тренируем.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с вкладышами,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шнуровки шнуруем!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72DEC5-F293-40CA-ACF0-0AAFCC6E86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3801"/>
          <a:stretch/>
        </p:blipFill>
        <p:spPr>
          <a:xfrm>
            <a:off x="548017" y="898967"/>
            <a:ext cx="8047966" cy="4436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9718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4A3050-106D-4AF8-94CB-3F592E36A814}"/>
              </a:ext>
            </a:extLst>
          </p:cNvPr>
          <p:cNvSpPr/>
          <p:nvPr/>
        </p:nvSpPr>
        <p:spPr>
          <a:xfrm>
            <a:off x="1691680" y="116632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конструирования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50FEBB-6513-4947-A780-49F8D1A05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5100" r="1680"/>
          <a:stretch/>
        </p:blipFill>
        <p:spPr>
          <a:xfrm>
            <a:off x="467544" y="706546"/>
            <a:ext cx="3372875" cy="6034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1B9DFC-F409-4F71-8FD4-DE793FE2EABB}"/>
              </a:ext>
            </a:extLst>
          </p:cNvPr>
          <p:cNvSpPr txBox="1"/>
          <p:nvPr/>
        </p:nvSpPr>
        <p:spPr>
          <a:xfrm>
            <a:off x="4572000" y="4437113"/>
            <a:ext cx="4104456" cy="2031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кубиков не счесть!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конструктор у нас есть!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конструктор у нас разный,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Деревянный и цветной, есть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сложный и простой.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него построим дом.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Кукол жить в нём позовём!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BCE3C3-DACF-4F3C-AA9C-1E4D2460C9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9840" r="3538"/>
          <a:stretch/>
        </p:blipFill>
        <p:spPr>
          <a:xfrm>
            <a:off x="4139952" y="827759"/>
            <a:ext cx="4536504" cy="3478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9380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D5B374-F4CD-4CDD-B63E-89DFEF3EA614}"/>
              </a:ext>
            </a:extLst>
          </p:cNvPr>
          <p:cNvSpPr/>
          <p:nvPr/>
        </p:nvSpPr>
        <p:spPr>
          <a:xfrm>
            <a:off x="2411760" y="0"/>
            <a:ext cx="4752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Кукольный уголок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062E60-6C0D-409B-8243-81B1506DC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900"/>
          <a:stretch/>
        </p:blipFill>
        <p:spPr>
          <a:xfrm>
            <a:off x="107504" y="746104"/>
            <a:ext cx="4298659" cy="3119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89993E-6615-4F87-99C5-9713C5B882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1151"/>
          <a:stretch/>
        </p:blipFill>
        <p:spPr>
          <a:xfrm>
            <a:off x="4520704" y="3140968"/>
            <a:ext cx="4515792" cy="3119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B053E4-F87D-4FA3-AD3B-349EF2B69E2C}"/>
              </a:ext>
            </a:extLst>
          </p:cNvPr>
          <p:cNvSpPr txBox="1"/>
          <p:nvPr/>
        </p:nvSpPr>
        <p:spPr>
          <a:xfrm>
            <a:off x="683568" y="4293096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для девочек игра!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кухне всё кипит с утра!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дочки-матери играем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Кукол чаем угощаем!</a:t>
            </a:r>
          </a:p>
        </p:txBody>
      </p:sp>
    </p:spTree>
    <p:extLst>
      <p:ext uri="{BB962C8B-B14F-4D97-AF65-F5344CB8AC3E}">
        <p14:creationId xmlns:p14="http://schemas.microsoft.com/office/powerpoint/2010/main" val="283202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58D042-9AEA-40CB-B87D-6FCB8DC825D7}"/>
              </a:ext>
            </a:extLst>
          </p:cNvPr>
          <p:cNvSpPr txBox="1"/>
          <p:nvPr/>
        </p:nvSpPr>
        <p:spPr>
          <a:xfrm>
            <a:off x="1043608" y="116632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уголок «Парикмахерская»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BCD883-8D95-4D47-90B2-60EB8A2F55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4851" r="8001" b="4851"/>
          <a:stretch/>
        </p:blipFill>
        <p:spPr>
          <a:xfrm>
            <a:off x="323528" y="764704"/>
            <a:ext cx="3705062" cy="54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4FBC7F-BAF2-4095-B4E2-9EF4DE38D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4326"/>
          <a:stretch/>
        </p:blipFill>
        <p:spPr>
          <a:xfrm>
            <a:off x="4336917" y="792796"/>
            <a:ext cx="4536504" cy="3661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9471D0-6024-4B82-8A86-F50A705CCADF}"/>
              </a:ext>
            </a:extLst>
          </p:cNvPr>
          <p:cNvSpPr txBox="1"/>
          <p:nvPr/>
        </p:nvSpPr>
        <p:spPr>
          <a:xfrm>
            <a:off x="5004048" y="479715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Феном, щеткой и расческой, Никита сделает прическу.</a:t>
            </a:r>
          </a:p>
        </p:txBody>
      </p:sp>
    </p:spTree>
    <p:extLst>
      <p:ext uri="{BB962C8B-B14F-4D97-AF65-F5344CB8AC3E}">
        <p14:creationId xmlns:p14="http://schemas.microsoft.com/office/powerpoint/2010/main" val="4009970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701433-AAD0-41A2-9D9A-DDDEB4B2A3B0}"/>
              </a:ext>
            </a:extLst>
          </p:cNvPr>
          <p:cNvSpPr/>
          <p:nvPr/>
        </p:nvSpPr>
        <p:spPr>
          <a:xfrm>
            <a:off x="971600" y="188640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уголок «Кабинет доктора»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1F2A16-E413-4022-9904-4DD55CBF50AA}"/>
              </a:ext>
            </a:extLst>
          </p:cNvPr>
          <p:cNvSpPr txBox="1"/>
          <p:nvPr/>
        </p:nvSpPr>
        <p:spPr>
          <a:xfrm>
            <a:off x="1187624" y="47971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F2253-00CB-4657-BBE4-368CE9210E5D}"/>
              </a:ext>
            </a:extLst>
          </p:cNvPr>
          <p:cNvSpPr txBox="1"/>
          <p:nvPr/>
        </p:nvSpPr>
        <p:spPr>
          <a:xfrm>
            <a:off x="1187624" y="4869160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что-нибудь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Случится,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Приходите к нам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Лечиться.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D637E7-77DA-44CF-BC73-F2B00B4070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9051" r="12988"/>
          <a:stretch/>
        </p:blipFill>
        <p:spPr>
          <a:xfrm>
            <a:off x="366428" y="802795"/>
            <a:ext cx="4176464" cy="3975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53BD28-880A-424D-80C6-0017E1BE65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-1" r="28739" b="-1"/>
          <a:stretch/>
        </p:blipFill>
        <p:spPr>
          <a:xfrm>
            <a:off x="4814000" y="1691516"/>
            <a:ext cx="3983410" cy="4742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3217124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</TotalTime>
  <Words>648</Words>
  <Application>Microsoft Office PowerPoint</Application>
  <PresentationFormat>Экран (4:3)</PresentationFormat>
  <Paragraphs>73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Book Antiqua</vt:lpstr>
      <vt:lpstr>Courier New</vt:lpstr>
      <vt:lpstr>Times New Roman</vt:lpstr>
      <vt:lpstr>Diseño predeterminado</vt:lpstr>
      <vt:lpstr>Создание условий для развития детей раннего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Siracusa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Texto</dc:title>
  <dc:creator>Mariajose</dc:creator>
  <cp:lastModifiedBy>User</cp:lastModifiedBy>
  <cp:revision>123</cp:revision>
  <dcterms:created xsi:type="dcterms:W3CDTF">2008-10-16T00:38:52Z</dcterms:created>
  <dcterms:modified xsi:type="dcterms:W3CDTF">2023-10-14T06:41:46Z</dcterms:modified>
</cp:coreProperties>
</file>