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9" r:id="rId7"/>
    <p:sldId id="268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699"/>
    <a:srgbClr val="51BADB"/>
    <a:srgbClr val="406E91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 showGuides="1">
      <p:cViewPr>
        <p:scale>
          <a:sx n="86" d="100"/>
          <a:sy n="86" d="100"/>
        </p:scale>
        <p:origin x="48" y="-43"/>
      </p:cViewPr>
      <p:guideLst>
        <p:guide orient="horz" pos="2047"/>
        <p:guide pos="3840"/>
        <p:guide pos="3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082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6AA0A-4873-4189-AEAE-64FEFC7D1D15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06429-5C8A-48FD-9DFF-15CC4FDF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12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7D6C9-7484-4195-98A4-88C363624C94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9A327-FFDE-4316-9AE4-7027F4B89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4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A327-FFDE-4316-9AE4-7027F4B89EF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A327-FFDE-4316-9AE4-7027F4B89EF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38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21.wdp"/><Relationship Id="rId18" Type="http://schemas.openxmlformats.org/officeDocument/2006/relationships/image" Target="../media/image10.png"/><Relationship Id="rId3" Type="http://schemas.microsoft.com/office/2007/relationships/media" Target="../media/media5.wma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17" Type="http://schemas.microsoft.com/office/2007/relationships/hdphoto" Target="../media/hdphoto18.wdp"/><Relationship Id="rId2" Type="http://schemas.microsoft.com/office/2007/relationships/media" Target="../media/media4.wma"/><Relationship Id="rId16" Type="http://schemas.openxmlformats.org/officeDocument/2006/relationships/image" Target="../media/image81.png"/><Relationship Id="rId20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slideMaster" Target="../slideMasters/slideMaster1.xml"/><Relationship Id="rId11" Type="http://schemas.microsoft.com/office/2007/relationships/hdphoto" Target="../media/hdphoto20.wdp"/><Relationship Id="rId5" Type="http://schemas.openxmlformats.org/officeDocument/2006/relationships/audio" Target="../media/audio1.wav"/><Relationship Id="rId15" Type="http://schemas.openxmlformats.org/officeDocument/2006/relationships/image" Target="../media/image80.png"/><Relationship Id="rId10" Type="http://schemas.openxmlformats.org/officeDocument/2006/relationships/image" Target="../media/image77.png"/><Relationship Id="rId19" Type="http://schemas.openxmlformats.org/officeDocument/2006/relationships/image" Target="../media/image2.png"/><Relationship Id="rId4" Type="http://schemas.openxmlformats.org/officeDocument/2006/relationships/audio" Target="../media/media5.wma"/><Relationship Id="rId9" Type="http://schemas.microsoft.com/office/2007/relationships/hdphoto" Target="../media/hdphoto19.wdp"/><Relationship Id="rId14" Type="http://schemas.openxmlformats.org/officeDocument/2006/relationships/image" Target="../media/image7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26" Type="http://schemas.openxmlformats.org/officeDocument/2006/relationships/image" Target="../media/image29.png"/><Relationship Id="rId39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21" Type="http://schemas.openxmlformats.org/officeDocument/2006/relationships/image" Target="../media/image25.png"/><Relationship Id="rId34" Type="http://schemas.openxmlformats.org/officeDocument/2006/relationships/image" Target="../media/image34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microsoft.com/office/2007/relationships/hdphoto" Target="../media/hdphoto8.wdp"/><Relationship Id="rId25" Type="http://schemas.openxmlformats.org/officeDocument/2006/relationships/image" Target="../media/image28.png"/><Relationship Id="rId33" Type="http://schemas.microsoft.com/office/2007/relationships/hdphoto" Target="../media/hdphoto12.wdp"/><Relationship Id="rId38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29" Type="http://schemas.microsoft.com/office/2007/relationships/hdphoto" Target="../media/hdphoto10.wdp"/><Relationship Id="rId41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7.png"/><Relationship Id="rId32" Type="http://schemas.openxmlformats.org/officeDocument/2006/relationships/image" Target="../media/image33.png"/><Relationship Id="rId37" Type="http://schemas.openxmlformats.org/officeDocument/2006/relationships/image" Target="../media/image37.png"/><Relationship Id="rId40" Type="http://schemas.openxmlformats.org/officeDocument/2006/relationships/image" Target="../media/image2.png"/><Relationship Id="rId5" Type="http://schemas.openxmlformats.org/officeDocument/2006/relationships/image" Target="../media/image13.png"/><Relationship Id="rId15" Type="http://schemas.microsoft.com/office/2007/relationships/hdphoto" Target="../media/hdphoto7.wdp"/><Relationship Id="rId23" Type="http://schemas.microsoft.com/office/2007/relationships/hdphoto" Target="../media/hdphoto9.wdp"/><Relationship Id="rId28" Type="http://schemas.openxmlformats.org/officeDocument/2006/relationships/image" Target="../media/image31.png"/><Relationship Id="rId36" Type="http://schemas.openxmlformats.org/officeDocument/2006/relationships/image" Target="../media/image36.png"/><Relationship Id="rId10" Type="http://schemas.microsoft.com/office/2007/relationships/hdphoto" Target="../media/hdphoto5.wdp"/><Relationship Id="rId19" Type="http://schemas.openxmlformats.org/officeDocument/2006/relationships/image" Target="../media/image23.png"/><Relationship Id="rId31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26.png"/><Relationship Id="rId27" Type="http://schemas.openxmlformats.org/officeDocument/2006/relationships/image" Target="../media/image30.png"/><Relationship Id="rId30" Type="http://schemas.openxmlformats.org/officeDocument/2006/relationships/image" Target="../media/image32.png"/><Relationship Id="rId35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microsoft.com/office/2007/relationships/hdphoto" Target="../media/hdphoto15.wdp"/><Relationship Id="rId3" Type="http://schemas.openxmlformats.org/officeDocument/2006/relationships/image" Target="../media/image40.png"/><Relationship Id="rId21" Type="http://schemas.openxmlformats.org/officeDocument/2006/relationships/image" Target="../media/image53.png"/><Relationship Id="rId7" Type="http://schemas.microsoft.com/office/2007/relationships/hdphoto" Target="../media/hdphoto13.wdp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8.png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microsoft.com/office/2007/relationships/hdphoto" Target="../media/hdphoto14.wdp"/><Relationship Id="rId1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image" Target="../media/image54.png"/><Relationship Id="rId16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image" Target="../media/image2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microsoft.com/office/2007/relationships/hdphoto" Target="../media/hdphoto16.wdp"/><Relationship Id="rId14" Type="http://schemas.openxmlformats.org/officeDocument/2006/relationships/image" Target="../media/image6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microsoft.com/office/2007/relationships/hdphoto" Target="../media/hdphoto17.wdp"/><Relationship Id="rId11" Type="http://schemas.microsoft.com/office/2007/relationships/hdphoto" Target="../media/hdphoto18.wdp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4191719" y="855577"/>
            <a:ext cx="4521758" cy="57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247490" y="228600"/>
            <a:ext cx="369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Занятие</a:t>
            </a:r>
            <a:r>
              <a:rPr lang="ru-RU" b="1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2. Для детей 4 – 5 лет</a:t>
            </a:r>
            <a:r>
              <a:rPr lang="ru-RU" b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21949" y="6062516"/>
            <a:ext cx="427005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МБДОУ г. Иркутска детский сад № 89. 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Учитель-дефектолог</a:t>
            </a:r>
            <a:r>
              <a:rPr lang="ru-RU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Грицик Т.В.</a:t>
            </a:r>
          </a:p>
          <a:p>
            <a:r>
              <a:rPr lang="ru-RU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33905" y="2098464"/>
            <a:ext cx="10124190" cy="4506807"/>
          </a:xfrm>
          <a:prstGeom prst="rect">
            <a:avLst/>
          </a:prstGeom>
          <a:solidFill>
            <a:srgbClr val="F1F1F1"/>
          </a:solidFill>
          <a:ln cap="sq" cmpd="sng">
            <a:solidFill>
              <a:schemeClr val="accent3">
                <a:lumMod val="75000"/>
              </a:schemeClr>
            </a:solidFill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  <a:sp3d contourW="12700">
            <a:bevelT prst="angle"/>
            <a:contourClr>
              <a:schemeClr val="accent3">
                <a:lumMod val="75000"/>
              </a:schemeClr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55" b="85182" l="545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457" r="676" b="14176"/>
          <a:stretch/>
        </p:blipFill>
        <p:spPr>
          <a:xfrm>
            <a:off x="2661678" y="843175"/>
            <a:ext cx="6746964" cy="4779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 rot="10800000" flipV="1">
            <a:off x="4057094" y="4400860"/>
            <a:ext cx="4048217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  <a:sp3d/>
          </a:bodyPr>
          <a:lstStyle/>
          <a:p>
            <a:pPr algn="ctr"/>
            <a:r>
              <a:rPr kumimoji="0" lang="ru-RU" sz="5400" b="1" i="0" u="none" strike="noStrike" kern="1200" cap="all" spc="0" normalizeH="0" baseline="0" noProof="0" dirty="0" smtClean="0">
                <a:ln w="3175" cmpd="sng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Фрукты</a:t>
            </a:r>
            <a:endParaRPr lang="ru-RU" sz="5400" b="1" dirty="0">
              <a:ln w="3175" cmpd="sng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8803" y="6172200"/>
            <a:ext cx="141439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толк 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2322401"/>
            <a:ext cx="10989065" cy="404199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242411" y="222129"/>
            <a:ext cx="471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«Четвёртый лишний»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обратить внимание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на цвет)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-304800"/>
            <a:ext cx="20659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(Лишняя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лива).</a:t>
            </a:r>
            <a:endParaRPr lang="ru-RU" sz="14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Почему</a:t>
            </a: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Она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синяя).</a:t>
            </a:r>
            <a:endParaRPr lang="ru-RU" sz="14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А все остальное какого цвета?</a:t>
            </a:r>
            <a:r>
              <a:rPr lang="ru-RU" sz="1400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Зеленого).</a:t>
            </a:r>
            <a:endParaRPr lang="ru-RU" sz="14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яб"/>
          <p:cNvPicPr>
            <a:picLocks noChangeAspect="1"/>
          </p:cNvPicPr>
          <p:nvPr userDrawn="1"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5" b="90625" l="16678" r="82984"/>
                    </a14:imgEffect>
                    <a14:imgEffect>
                      <a14:sharpenSoften amount="53000"/>
                    </a14:imgEffect>
                    <a14:imgEffect>
                      <a14:colorTemperature colorTemp="6431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7486" y="2390112"/>
            <a:ext cx="1844985" cy="13581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7" name="гр"/>
          <p:cNvPicPr>
            <a:picLocks noChangeAspect="1"/>
          </p:cNvPicPr>
          <p:nvPr userDrawn="1"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8" b="90000" l="10000" r="90000"/>
                    </a14:imgEffect>
                    <a14:imgEffect>
                      <a14:sharpenSoften amount="56000"/>
                    </a14:imgEffect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652" y="4063700"/>
            <a:ext cx="1770186" cy="17701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ог"/>
          <p:cNvPicPr>
            <a:picLocks noChangeAspect="1"/>
          </p:cNvPicPr>
          <p:nvPr userDrawn="1"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25059">
            <a:off x="3198168" y="4287215"/>
            <a:ext cx="2000528" cy="13336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сл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949" y="2091737"/>
            <a:ext cx="2176461" cy="1530229"/>
          </a:xfrm>
          <a:prstGeom prst="rect">
            <a:avLst/>
          </a:prstGeom>
        </p:spPr>
      </p:pic>
      <p:pic>
        <p:nvPicPr>
          <p:cNvPr id="10" name="Лиза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148" y="1096565"/>
            <a:ext cx="3001338" cy="4718153"/>
          </a:xfrm>
          <a:prstGeom prst="rect">
            <a:avLst/>
          </a:prstGeom>
        </p:spPr>
      </p:pic>
      <p:pic>
        <p:nvPicPr>
          <p:cNvPr id="11" name="солн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806" b="86806" l="25000" r="76875">
                        <a14:foregroundMark x1="37292" y1="80556" x2="46563" y2="79028"/>
                        <a14:foregroundMark x1="33646" y1="47778" x2="33646" y2="69583"/>
                        <a14:foregroundMark x1="65000" y1="58889" x2="72396" y2="75278"/>
                        <a14:foregroundMark x1="40104" y1="44583" x2="40104" y2="44583"/>
                        <a14:foregroundMark x1="44375" y1="39583" x2="44375" y2="39583"/>
                        <a14:foregroundMark x1="50521" y1="38750" x2="50833" y2="37917"/>
                        <a14:foregroundMark x1="56979" y1="40833" x2="56979" y2="40833"/>
                        <a14:foregroundMark x1="59792" y1="46111" x2="59792" y2="46111"/>
                        <a14:foregroundMark x1="61875" y1="51528" x2="61875" y2="5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069" t="15426" r="18245" b="12768"/>
          <a:stretch/>
        </p:blipFill>
        <p:spPr>
          <a:xfrm>
            <a:off x="5974074" y="1793174"/>
            <a:ext cx="3189837" cy="31412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" end="3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785475" y="545294"/>
            <a:ext cx="487363" cy="487363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 userDrawn="1"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785474" y="57931"/>
            <a:ext cx="487363" cy="487363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6116148" y="6284926"/>
            <a:ext cx="1414395" cy="57307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404968" y="6291023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0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70" y="1527142"/>
            <a:ext cx="11801937" cy="486823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170151" y="1894788"/>
            <a:ext cx="78516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ru-RU" sz="1400" b="1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Дома обследуйте с ребёнком фрукты, потрогайте и понюхайте</a:t>
            </a:r>
            <a:r>
              <a:rPr lang="ru-RU" sz="1400" b="1" i="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их</a:t>
            </a:r>
            <a:r>
              <a:rPr lang="ru-RU" sz="1400" b="1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l">
              <a:spcAft>
                <a:spcPts val="0"/>
              </a:spcAft>
            </a:pPr>
            <a:r>
              <a:rPr lang="ru-RU" sz="1400" b="1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 время рассматривания фруктов побеседуйте с ребёнком.</a:t>
            </a:r>
          </a:p>
          <a:p>
            <a:pPr algn="l">
              <a:spcAft>
                <a:spcPts val="0"/>
              </a:spcAft>
            </a:pPr>
            <a:r>
              <a:rPr lang="ru-RU" sz="1400" b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400" b="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у тебя в руках?</a:t>
            </a:r>
            <a:r>
              <a:rPr lang="ru-RU" sz="1400" b="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(Яблоко</a:t>
            </a:r>
            <a:r>
              <a:rPr lang="ru-RU" sz="1400" b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r>
              <a:rPr lang="ru-RU" sz="1400" b="0" i="1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Какое оно?</a:t>
            </a:r>
            <a:r>
              <a:rPr lang="ru-RU" sz="1400" b="0" kern="120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Круглое, твёрдое, вкусно пахнет.)</a:t>
            </a:r>
          </a:p>
          <a:p>
            <a:pPr marL="0" indent="0" algn="l">
              <a:buFontTx/>
              <a:buNone/>
            </a:pPr>
            <a: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Правильно, ещё оно душистое, ароматное. </a:t>
            </a:r>
          </a:p>
          <a:p>
            <a:pPr marL="285750" indent="-285750" algn="l">
              <a:buFontTx/>
              <a:buChar char="-"/>
            </a:pPr>
            <a: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это что за фрукт?</a:t>
            </a:r>
            <a:r>
              <a:rPr lang="ru-RU" sz="1400" b="0" kern="120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(С</a:t>
            </a:r>
            <a: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лива.)</a:t>
            </a:r>
            <a:r>
              <a:rPr lang="ru-RU" sz="1400" b="0" kern="120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Расскажи о сливе.</a:t>
            </a:r>
            <a:r>
              <a:rPr lang="ru-RU" sz="1400" b="0" kern="120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ru-RU" sz="1400" b="0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Она овальная, мягкая, гладкая, синяя.)</a:t>
            </a:r>
          </a:p>
          <a:p>
            <a:pPr algn="l"/>
            <a:r>
              <a:rPr lang="ru-RU" sz="1400" b="0" i="1" kern="1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 рассказать о других фруктах, которые есть дома.</a:t>
            </a:r>
          </a:p>
          <a:p>
            <a:pPr algn="l"/>
            <a:endParaRPr lang="ru-RU" sz="1400" b="1" i="1" dirty="0" smtClean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Упражнение «Узнай фрукт». [Развитие глубокого вдоха.]</a:t>
            </a:r>
          </a:p>
          <a:p>
            <a:pPr algn="l">
              <a:spcAft>
                <a:spcPts val="0"/>
              </a:spcAft>
            </a:pPr>
            <a:r>
              <a:rPr lang="ru-RU" sz="1400" b="0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Взрослый режет фрукты на части и предлагает понюхать фрукты и запомнить их запах. </a:t>
            </a:r>
          </a:p>
          <a:p>
            <a:pPr algn="l">
              <a:spcAft>
                <a:spcPts val="0"/>
              </a:spcAft>
            </a:pPr>
            <a:r>
              <a:rPr lang="ru-RU" sz="1400" b="0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Обязательно нужно показать, как правильно следует нюхать, не поднимая плечи.</a:t>
            </a:r>
          </a:p>
          <a:p>
            <a:pPr marL="285750" indent="-285750" algn="l">
              <a:spcAft>
                <a:spcPts val="0"/>
              </a:spcAft>
              <a:buFontTx/>
              <a:buChar char="-"/>
            </a:pPr>
            <a:r>
              <a:rPr lang="ru-RU" sz="1400" b="0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 понюхали душистое яблоко, ароматную</a:t>
            </a:r>
            <a:r>
              <a:rPr lang="ru-RU" sz="1400" b="0" i="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грушу</a:t>
            </a:r>
            <a:r>
              <a:rPr lang="ru-RU" sz="1400" b="0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пахучий апельсин. </a:t>
            </a:r>
          </a:p>
          <a:p>
            <a:pPr marL="285750" indent="-285750" algn="l">
              <a:spcAft>
                <a:spcPts val="0"/>
              </a:spcAft>
              <a:buFontTx/>
              <a:buChar char="-"/>
            </a:pPr>
            <a:r>
              <a:rPr lang="ru-RU" sz="1400" b="0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теперь я проверю, как ты запомнил(а) запах этих фруктов.</a:t>
            </a:r>
          </a:p>
          <a:p>
            <a:pPr marL="0" indent="0" algn="l">
              <a:spcAft>
                <a:spcPts val="0"/>
              </a:spcAft>
              <a:buFontTx/>
              <a:buNone/>
            </a:pPr>
            <a:r>
              <a:rPr lang="ru-RU" sz="1400" b="0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Завяжите ребёнку глаза и предложить определить по запаху фрукты. Он(а)</a:t>
            </a:r>
            <a:r>
              <a:rPr lang="ru-RU" sz="1400" b="0" i="0" baseline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0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называет фрукт.</a:t>
            </a:r>
          </a:p>
          <a:p>
            <a:pPr algn="l">
              <a:spcAft>
                <a:spcPts val="0"/>
              </a:spcAft>
            </a:pPr>
            <a:r>
              <a:rPr lang="ru-RU" sz="1400" b="0" i="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Молодец! Ты узнал(а) все фрукты.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91344" y="228812"/>
            <a:ext cx="200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anose="020B0606020202030204" pitchFamily="34" charset="0"/>
              </a:rPr>
              <a:t>Домашнее задание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5209" y="6291023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1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67" y="1491449"/>
            <a:ext cx="11691266" cy="4928725"/>
          </a:xfrm>
          <a:prstGeom prst="rect">
            <a:avLst/>
          </a:prstGeom>
          <a:scene3d>
            <a:camera prst="perspectiveFront"/>
            <a:lightRig rig="threePt" dir="t"/>
          </a:scene3d>
          <a:sp3d>
            <a:bevelT prst="angle"/>
          </a:sp3d>
        </p:spPr>
      </p:pic>
      <p:sp>
        <p:nvSpPr>
          <p:cNvPr id="7" name="TextBox 6"/>
          <p:cNvSpPr txBox="1"/>
          <p:nvPr userDrawn="1"/>
        </p:nvSpPr>
        <p:spPr>
          <a:xfrm>
            <a:off x="2095130" y="1740023"/>
            <a:ext cx="7973627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Уточнение и расширение представлений детей о фруктах, месте их произрастания, отличительных особенностях.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Расширение словаря по теме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(фрукты, яблоко, груша, слива, лимон, апельсин, собирать, убирать, снимать, сладкий, гладкий, выше, ниже, вкусно).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Совершенствование грамматического строя речи (образование множественного числа имен существительных,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согласование прилагательных с существительными в роде и числе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3" name="Рисунок 2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93364" y="6390548"/>
            <a:ext cx="1079306" cy="4624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07410" y="6345948"/>
            <a:ext cx="1409814" cy="5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42875"/>
            <a:ext cx="9858374" cy="652491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TextBox 8"/>
          <p:cNvSpPr txBox="1"/>
          <p:nvPr userDrawn="1"/>
        </p:nvSpPr>
        <p:spPr>
          <a:xfrm>
            <a:off x="2" y="0"/>
            <a:ext cx="21526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Девочка Лиза жила со своей семьёй в деревне. Возле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 в котором они жили был фруктовый сад.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Разные фрукты росли в саду на деревьях.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4492101"/>
            <a:ext cx="21526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FontTx/>
              <a:buNone/>
            </a:pP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Назови, что растёт на деревьях? </a:t>
            </a:r>
            <a:r>
              <a:rPr lang="ru-RU" sz="1400" i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(Яблоки, груши, сливы).</a:t>
            </a:r>
          </a:p>
          <a:p>
            <a:pPr marL="285750" indent="-285750" algn="just">
              <a:buFontTx/>
              <a:buChar char="-"/>
            </a:pP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сказать, </a:t>
            </a:r>
          </a:p>
          <a:p>
            <a:pPr marL="0" indent="0" algn="just">
              <a:buFontTx/>
              <a:buNone/>
            </a:pP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это такое? </a:t>
            </a:r>
            <a:r>
              <a:rPr lang="ru-RU" sz="1400" i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(Это фрукты)</a:t>
            </a:r>
          </a:p>
          <a:p>
            <a:pPr marL="0" indent="0" algn="just">
              <a:buFontTx/>
              <a:buNone/>
            </a:pP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Как называется место, где растут фруктовые деревья? </a:t>
            </a:r>
            <a:r>
              <a:rPr lang="ru-RU" sz="1400" i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(Сад).</a:t>
            </a:r>
          </a:p>
          <a:p>
            <a:pPr marL="0" indent="0" algn="just">
              <a:buFontTx/>
              <a:buNone/>
            </a:pPr>
            <a:endParaRPr lang="ru-RU" sz="1400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788" y="3300805"/>
            <a:ext cx="2146590" cy="3366987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05659" y="6343204"/>
            <a:ext cx="1414395" cy="573074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42297" y="6384303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1"/>
            <a:ext cx="2197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Мама, папа и их дочка много трудились в саду, ухаживала за деревьями и собирали полные корзины яблок, груш и других фруктов.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3314701"/>
            <a:ext cx="20764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FontTx/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Что делает в саду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девочка? </a:t>
            </a: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(Собирает</a:t>
            </a:r>
            <a:r>
              <a:rPr lang="ru-RU" sz="1400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груши).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Правильно.</a:t>
            </a:r>
            <a:endParaRPr lang="ru-RU" sz="14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Tx/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Наступила осень.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Фрукты созрели, и девочка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вместе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папой и мамой убирает урожай. </a:t>
            </a:r>
          </a:p>
          <a:p>
            <a:pPr marL="0" indent="0" algn="just">
              <a:buFontTx/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Tx/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Давай посмотрим , как собирают фрукты в саду.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(На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следующем слайде п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росмотр анимации)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717" y="168577"/>
            <a:ext cx="9813186" cy="6556688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862" y="2720104"/>
            <a:ext cx="487363" cy="487363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79342" y="6356440"/>
            <a:ext cx="1414395" cy="573074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95434" y="6356440"/>
            <a:ext cx="1432684" cy="5669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2790" y="3231113"/>
            <a:ext cx="2431524" cy="36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6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602 L -4.58333E-6 -0.00348 C 0.08112 -0.06551 0.0155 -0.02084 0.21732 -0.02547 L 0.38152 -0.02547 L 0.38152 -0.02362 L 0.38152 -0.02547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0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42" y="1602861"/>
            <a:ext cx="11022419" cy="4817429"/>
          </a:xfrm>
          <a:prstGeom prst="rect">
            <a:avLst/>
          </a:prstGeom>
        </p:spPr>
      </p:pic>
      <p:pic>
        <p:nvPicPr>
          <p:cNvPr id="6" name="дер сл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099" y="722747"/>
            <a:ext cx="2444501" cy="2941611"/>
          </a:xfrm>
          <a:prstGeom prst="rect">
            <a:avLst/>
          </a:prstGeom>
        </p:spPr>
      </p:pic>
      <p:pic>
        <p:nvPicPr>
          <p:cNvPr id="7" name="дер гр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414" y="2543657"/>
            <a:ext cx="2925723" cy="3520693"/>
          </a:xfrm>
          <a:prstGeom prst="rect">
            <a:avLst/>
          </a:prstGeom>
        </p:spPr>
      </p:pic>
      <p:pic>
        <p:nvPicPr>
          <p:cNvPr id="9" name="дер лим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312" y="63795"/>
            <a:ext cx="3189768" cy="3742661"/>
          </a:xfrm>
          <a:prstGeom prst="rect">
            <a:avLst/>
          </a:prstGeom>
        </p:spPr>
      </p:pic>
      <p:pic>
        <p:nvPicPr>
          <p:cNvPr id="10" name="дер яб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285" y="0"/>
            <a:ext cx="3267739" cy="393226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733925" y="237789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«Собери фрукты в саду»</a:t>
            </a:r>
            <a:endParaRPr lang="ru-RU" b="1" dirty="0">
              <a:ln>
                <a:solidFill>
                  <a:schemeClr val="tx1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" y="-1"/>
            <a:ext cx="20879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-Что</a:t>
            </a: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собрали,</a:t>
            </a: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назови? </a:t>
            </a:r>
            <a:r>
              <a:rPr lang="ru-RU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(Яблоки,</a:t>
            </a:r>
            <a:r>
              <a:rPr lang="ru-RU" sz="1400" i="1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груши, и т.д.)</a:t>
            </a:r>
          </a:p>
          <a:p>
            <a:pPr marL="0" indent="0" algn="just"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Чего много в</a:t>
            </a: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корзине? </a:t>
            </a:r>
            <a:r>
              <a:rPr lang="ru-RU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корзине много яблок, груш….)</a:t>
            </a:r>
          </a:p>
          <a:p>
            <a:pPr marL="0" indent="0" algn="just"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т.д.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А какие фрукты по вкусу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?(Вкусные, сладкие. Сочные).</a:t>
            </a:r>
          </a:p>
          <a:p>
            <a:pPr marL="0" indent="0" algn="just">
              <a:buFontTx/>
              <a:buNone/>
            </a:pP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корзина ябл"/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676" y="3088603"/>
            <a:ext cx="1609483" cy="1572904"/>
          </a:xfrm>
          <a:prstGeom prst="rect">
            <a:avLst/>
          </a:prstGeom>
        </p:spPr>
      </p:pic>
      <p:pic>
        <p:nvPicPr>
          <p:cNvPr id="8" name="дер ап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756" y="2543657"/>
            <a:ext cx="3127380" cy="3778101"/>
          </a:xfrm>
          <a:prstGeom prst="rect">
            <a:avLst/>
          </a:prstGeom>
        </p:spPr>
      </p:pic>
      <p:pic>
        <p:nvPicPr>
          <p:cNvPr id="14" name="Лиза"/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12" b="97353" l="20264" r="64978">
                        <a14:backgroundMark x1="26652" y1="55588" x2="25551" y2="63235"/>
                        <a14:backgroundMark x1="47797" y1="69412" x2="51762" y2="67059"/>
                        <a14:backgroundMark x1="44934" y1="5882" x2="54185" y2="25588"/>
                        <a14:backgroundMark x1="44714" y1="24118" x2="51982" y2="27059"/>
                        <a14:backgroundMark x1="36344" y1="26176" x2="36344" y2="26176"/>
                        <a14:backgroundMark x1="56608" y1="32941" x2="60573" y2="25882"/>
                        <a14:backgroundMark x1="28414" y1="31176" x2="28414" y2="31176"/>
                        <a14:backgroundMark x1="30176" y1="20588" x2="30176" y2="20588"/>
                        <a14:backgroundMark x1="58150" y1="16765" x2="58150" y2="16765"/>
                        <a14:backgroundMark x1="64317" y1="17647" x2="64317" y2="17647"/>
                        <a14:backgroundMark x1="55727" y1="54706" x2="55947" y2="54412"/>
                      </a14:backgroundRemoval>
                    </a14:imgEffect>
                    <a14:imgEffect>
                      <a14:sharpenSoften amount="57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226" t="2498" r="34955" b="-1"/>
          <a:stretch/>
        </p:blipFill>
        <p:spPr>
          <a:xfrm>
            <a:off x="1875048" y="3423883"/>
            <a:ext cx="1620690" cy="26404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1" name="корз лим"/>
          <p:cNvPicPr>
            <a:picLocks noChangeAspect="1"/>
          </p:cNvPicPr>
          <p:nvPr userDrawn="1"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998" y="2514847"/>
            <a:ext cx="1330472" cy="1300234"/>
          </a:xfrm>
          <a:prstGeom prst="rect">
            <a:avLst/>
          </a:prstGeom>
        </p:spPr>
      </p:pic>
      <p:pic>
        <p:nvPicPr>
          <p:cNvPr id="1032" name="корз сл"/>
          <p:cNvPicPr>
            <a:picLocks noChangeAspect="1"/>
          </p:cNvPicPr>
          <p:nvPr userDrawn="1"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203" y="2687346"/>
            <a:ext cx="1368400" cy="1337300"/>
          </a:xfrm>
          <a:prstGeom prst="rect">
            <a:avLst/>
          </a:prstGeom>
        </p:spPr>
      </p:pic>
      <p:pic>
        <p:nvPicPr>
          <p:cNvPr id="1033" name="корзина гр"/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937" y="4937151"/>
            <a:ext cx="1609483" cy="1572904"/>
          </a:xfrm>
          <a:prstGeom prst="rect">
            <a:avLst/>
          </a:prstGeom>
        </p:spPr>
      </p:pic>
      <p:pic>
        <p:nvPicPr>
          <p:cNvPr id="1034" name="корзина апельс"/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814" y="4964212"/>
            <a:ext cx="1609483" cy="1572904"/>
          </a:xfrm>
          <a:prstGeom prst="rect">
            <a:avLst/>
          </a:prstGeom>
        </p:spPr>
      </p:pic>
      <p:pic>
        <p:nvPicPr>
          <p:cNvPr id="45" name="гр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112" y="4254048"/>
            <a:ext cx="634039" cy="524301"/>
          </a:xfrm>
          <a:prstGeom prst="rect">
            <a:avLst/>
          </a:prstGeom>
        </p:spPr>
      </p:pic>
      <p:pic>
        <p:nvPicPr>
          <p:cNvPr id="28" name="гр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755" y="3244790"/>
            <a:ext cx="634039" cy="524301"/>
          </a:xfrm>
          <a:prstGeom prst="rect">
            <a:avLst/>
          </a:prstGeom>
        </p:spPr>
      </p:pic>
      <p:pic>
        <p:nvPicPr>
          <p:cNvPr id="29" name="гр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45" y="3664358"/>
            <a:ext cx="634039" cy="524301"/>
          </a:xfrm>
          <a:prstGeom prst="rect">
            <a:avLst/>
          </a:prstGeom>
        </p:spPr>
      </p:pic>
      <p:pic>
        <p:nvPicPr>
          <p:cNvPr id="30" name="гр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699" y="4381159"/>
            <a:ext cx="634039" cy="524301"/>
          </a:xfrm>
          <a:prstGeom prst="rect">
            <a:avLst/>
          </a:prstGeom>
        </p:spPr>
      </p:pic>
      <p:pic>
        <p:nvPicPr>
          <p:cNvPr id="27" name="гр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213" y="3719501"/>
            <a:ext cx="634039" cy="524301"/>
          </a:xfrm>
          <a:prstGeom prst="rect">
            <a:avLst/>
          </a:prstGeom>
        </p:spPr>
      </p:pic>
      <p:pic>
        <p:nvPicPr>
          <p:cNvPr id="1025" name="ап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873" y="4263603"/>
            <a:ext cx="728563" cy="514746"/>
          </a:xfrm>
          <a:prstGeom prst="rect">
            <a:avLst/>
          </a:prstGeom>
        </p:spPr>
      </p:pic>
      <p:pic>
        <p:nvPicPr>
          <p:cNvPr id="31" name="ап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629" y="3423883"/>
            <a:ext cx="680728" cy="480949"/>
          </a:xfrm>
          <a:prstGeom prst="rect">
            <a:avLst/>
          </a:prstGeom>
        </p:spPr>
      </p:pic>
      <p:pic>
        <p:nvPicPr>
          <p:cNvPr id="1024" name="ап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798" y="3806456"/>
            <a:ext cx="665517" cy="470202"/>
          </a:xfrm>
          <a:prstGeom prst="rect">
            <a:avLst/>
          </a:prstGeom>
        </p:spPr>
      </p:pic>
      <p:pic>
        <p:nvPicPr>
          <p:cNvPr id="21" name="яб"/>
          <p:cNvPicPr>
            <a:picLocks noChangeAspect="1"/>
          </p:cNvPicPr>
          <p:nvPr userDrawn="1"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7333" y1="24535" x2="53444" y2="24186"/>
                        <a14:foregroundMark x1="43222" y1="6628" x2="43222" y2="6628"/>
                        <a14:foregroundMark x1="43222" y1="6628" x2="43222" y2="6628"/>
                        <a14:foregroundMark x1="41778" y1="5116" x2="41778" y2="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662" y="1700757"/>
            <a:ext cx="467843" cy="44705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яб"/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6847" y="988828"/>
            <a:ext cx="398289" cy="3805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яб"/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12" y="1482237"/>
            <a:ext cx="434102" cy="4148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яб"/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6445" y="2156438"/>
            <a:ext cx="367927" cy="35157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яб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413" y="980446"/>
            <a:ext cx="292719" cy="2797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сл"/>
          <p:cNvPicPr>
            <a:picLocks noChangeAspect="1"/>
          </p:cNvPicPr>
          <p:nvPr userDrawn="1"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280" y="1865426"/>
            <a:ext cx="375501" cy="375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2" name="сл"/>
          <p:cNvPicPr>
            <a:picLocks noChangeAspect="1"/>
          </p:cNvPicPr>
          <p:nvPr userDrawn="1"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082" y="1232217"/>
            <a:ext cx="387219" cy="3872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сл"/>
          <p:cNvPicPr>
            <a:picLocks noChangeAspect="1"/>
          </p:cNvPicPr>
          <p:nvPr userDrawn="1"/>
        </p:nvPicPr>
        <p:blipFill>
          <a:blip r:embed="rId32" cstate="email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535" y="1614539"/>
            <a:ext cx="382330" cy="38233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5" name="сл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299" y="2062716"/>
            <a:ext cx="349247" cy="3492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7" name="лим"/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170" y="1229560"/>
            <a:ext cx="613468" cy="436706"/>
          </a:xfrm>
          <a:prstGeom prst="rect">
            <a:avLst/>
          </a:prstGeom>
        </p:spPr>
      </p:pic>
      <p:pic>
        <p:nvPicPr>
          <p:cNvPr id="1030" name="лим"/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756" y="1706525"/>
            <a:ext cx="642257" cy="457200"/>
          </a:xfrm>
          <a:prstGeom prst="rect">
            <a:avLst/>
          </a:prstGeom>
        </p:spPr>
      </p:pic>
      <p:pic>
        <p:nvPicPr>
          <p:cNvPr id="1028" name="лим"/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323" y="1380605"/>
            <a:ext cx="718345" cy="511364"/>
          </a:xfrm>
          <a:prstGeom prst="rect">
            <a:avLst/>
          </a:prstGeom>
        </p:spPr>
      </p:pic>
      <p:pic>
        <p:nvPicPr>
          <p:cNvPr id="1029" name="лим"/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05" y="643021"/>
            <a:ext cx="670463" cy="477279"/>
          </a:xfrm>
          <a:prstGeom prst="rect">
            <a:avLst/>
          </a:prstGeom>
        </p:spPr>
      </p:pic>
      <p:pic>
        <p:nvPicPr>
          <p:cNvPr id="2" name="Урожай собирай - Без названия (www.hotplayer.ru)">
            <a:hlinkClick r:id="" action="ppaction://media"/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451.3125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8262311" y="262404"/>
            <a:ext cx="487363" cy="487363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6166470" y="6324601"/>
            <a:ext cx="1414395" cy="57307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400492" y="6321758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3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3.7037E-7 L 3.95833E-6 3.7037E-7 C -0.00026 0.02546 -0.00039 0.05115 -0.00078 0.07685 C -0.00091 0.08912 -0.00143 0.10162 -0.00143 0.11389 C -0.00143 0.13102 -0.00117 0.14791 -0.00078 0.16481 C -0.00065 0.1662 -0.00039 0.16759 3.95833E-6 0.16898 C 0.00039 0.17014 0.00104 0.17083 0.00156 0.17176 L 0.00156 0.17176 L 0.00156 0.17315 L 0.00247 0.17592 " pathEditMode="relative" ptsTypes="AAAAAAAAAA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45833E-6 4.44444E-6 L 6.45833E-6 4.44444E-6 C 0.00092 0.00578 0.00196 0.0118 0.003 0.01782 C 0.00326 0.01921 0.00339 0.0206 0.00378 0.02199 L 0.00535 0.02592 C 0.00561 0.02778 0.00587 0.02963 0.00613 0.03148 C 0.00639 0.03287 0.00678 0.03426 0.00691 0.03565 C 0.00717 0.03842 0.00717 0.0412 0.00769 0.04398 C 0.00795 0.04537 0.00873 0.04653 0.00925 0.04791 C 0.00951 0.0493 0.00977 0.05069 0.01003 0.05208 C 0.01029 0.05393 0.01056 0.05578 0.01082 0.05764 C 0.01108 0.05995 0.01108 0.06227 0.01147 0.06458 C 0.01186 0.06643 0.01264 0.06805 0.01303 0.06991 C 0.01368 0.07222 0.0142 0.07453 0.01459 0.07685 C 0.01511 0.07963 0.01524 0.08264 0.01615 0.08518 C 0.02071 0.09722 0.01368 0.07778 0.01928 0.09745 C 0.0198 0.0993 0.02032 0.10116 0.02084 0.10301 C 0.0224 0.10995 0.02058 0.10532 0.02227 0.11551 C 0.02319 0.1206 0.02462 0.12199 0.02618 0.12639 C 0.02787 0.13078 0.02944 0.13541 0.03087 0.14004 L 0.03386 0.15116 C 0.03412 0.15301 0.03425 0.15486 0.03464 0.15671 C 0.04089 0.18264 0.0366 0.16088 0.04011 0.17731 C 0.04076 0.18055 0.04115 0.18333 0.04167 0.1868 C 0.04194 0.18912 0.04207 0.19143 0.04246 0.19375 C 0.04285 0.19606 0.0435 0.19838 0.04389 0.20069 C 0.0461 0.21157 0.04441 0.20602 0.04701 0.21296 C 0.04819 0.22268 0.0474 0.21759 0.04936 0.22824 C 0.04962 0.22963 0.04962 0.23102 0.05014 0.23241 L 0.0517 0.23634 L 0.05326 0.24467 C 0.05352 0.24606 0.05352 0.24745 0.05404 0.24884 C 0.0547 0.25116 0.05574 0.25324 0.05626 0.25578 C 0.05704 0.25833 0.0573 0.26111 0.05782 0.26389 C 0.06042 0.27778 0.05652 0.25625 0.05938 0.27361 C 0.0599 0.27639 0.06056 0.27893 0.06095 0.28171 C 0.06134 0.28449 0.06186 0.28866 0.06251 0.29143 C 0.0629 0.29328 0.06355 0.29514 0.06407 0.29699 C 0.06537 0.30254 0.06407 0.29977 0.06563 0.30254 L 0.06563 0.30254 " pathEditMode="relative" ptsTypes="AAAAAAAAAAAAAAAAAAAAAAAAAAAAAAAAAAAAAAAA">
                                      <p:cBhvr>
                                        <p:cTn id="15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8333E-7 -4.81481E-6 L -2.08333E-7 -4.81481E-6 C 0.00065 0.00347 0.0013 0.00741 0.00222 0.01088 C 0.00521 0.0213 0.00443 0.01644 0.00768 0.02338 C 0.00821 0.02454 0.0086 0.02616 0.00925 0.02732 C 0.01068 0.03032 0.01237 0.03287 0.0138 0.03565 L 0.01615 0.03982 C 0.01693 0.0412 0.01745 0.04329 0.01849 0.04398 L 0.02084 0.04537 C 0.02136 0.04676 0.02175 0.04815 0.0224 0.04931 C 0.02852 0.06019 0.02071 0.04282 0.02696 0.05625 C 0.02761 0.05764 0.02787 0.05926 0.02852 0.06042 C 0.02995 0.0625 0.03164 0.06412 0.03321 0.06597 C 0.03399 0.0669 0.0349 0.06759 0.03555 0.06875 C 0.04232 0.08079 0.03373 0.06597 0.04011 0.07546 C 0.04102 0.07685 0.04154 0.0787 0.04245 0.07963 C 0.04388 0.08102 0.04557 0.08148 0.04714 0.08241 C 0.04753 0.08287 0.05169 0.08866 0.05248 0.08935 C 0.05352 0.09005 0.05456 0.09028 0.0556 0.09074 C 0.05638 0.09167 0.05729 0.09236 0.05794 0.09352 C 0.05886 0.09468 0.05938 0.09653 0.06029 0.09745 C 0.06146 0.09884 0.06289 0.09931 0.06419 0.10023 C 0.06498 0.10116 0.06563 0.10232 0.06641 0.10301 C 0.06719 0.1037 0.0681 0.1037 0.06875 0.1044 C 0.0724 0.1081 0.07344 0.11019 0.07656 0.11412 C 0.078 0.11597 0.07982 0.11713 0.08112 0.11968 C 0.08477 0.12616 0.08281 0.12199 0.08659 0.13195 C 0.08711 0.13333 0.08776 0.13449 0.08815 0.13611 C 0.08841 0.1375 0.08854 0.13889 0.08893 0.14028 C 0.08972 0.14329 0.09011 0.14375 0.09128 0.14583 L 0.09128 0.14583 " pathEditMode="relative" ptsTypes="AAAAAAAAAAAAAAAAAAAAAAAAAAAAAAA">
                                      <p:cBhvr>
                                        <p:cTn id="17" dur="4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8.33333E-7 3.33333E-6 L -8.33333E-7 3.33333E-6 C 0.00169 0.00254 0.00365 0.00509 0.00534 0.0081 C 0.00599 0.00926 0.00625 0.01111 0.0069 0.01227 C 0.00781 0.01389 0.00899 0.01481 0.01003 0.01643 C 0.01185 0.01944 0.01328 0.02338 0.01537 0.02592 C 0.02162 0.03333 0.01354 0.02338 0.02005 0.03287 C 0.02201 0.03588 0.02435 0.03796 0.02617 0.0412 C 0.0332 0.05347 0.02982 0.04977 0.03555 0.05486 L 0.04245 0.06713 C 0.04323 0.06852 0.04388 0.07014 0.04479 0.07129 C 0.0461 0.07315 0.04727 0.075 0.04857 0.07685 C 0.04935 0.07778 0.05026 0.07847 0.05091 0.07963 C 0.05469 0.08518 0.05208 0.08194 0.05482 0.08796 C 0.05755 0.09375 0.05677 0.09074 0.06016 0.09606 C 0.06185 0.09861 0.06354 0.10116 0.06485 0.1044 C 0.06563 0.10625 0.06628 0.10833 0.06719 0.10995 C 0.0681 0.11157 0.06927 0.1125 0.07031 0.11389 C 0.0711 0.11528 0.07175 0.1169 0.07253 0.11805 C 0.07357 0.11967 0.07461 0.12083 0.07565 0.12222 C 0.07565 0.12222 0.08151 0.12916 0.08268 0.13055 L 0.08958 0.13866 C 0.09037 0.13958 0.09115 0.14051 0.09193 0.14143 C 0.09323 0.14282 0.09453 0.14398 0.0957 0.1456 C 0.10039 0.15162 0.09557 0.14861 0.10117 0.15116 C 0.10195 0.15208 0.10274 0.15278 0.10352 0.15393 C 0.10938 0.16273 0.10235 0.15393 0.10807 0.16065 C 0.11172 0.17037 0.10964 0.16713 0.11354 0.17176 C 0.11901 0.18634 0.11042 0.16412 0.11745 0.17986 C 0.11849 0.18264 0.1194 0.18541 0.12044 0.18819 L 0.12357 0.19653 C 0.12643 0.21157 0.12188 0.18866 0.12591 0.20463 C 0.12956 0.21944 0.12552 0.20764 0.12904 0.21713 C 0.12982 0.22176 0.12917 0.22014 0.1306 0.22268 L 0.1306 0.22268 " pathEditMode="relative" ptsTypes="AAAAAAAAAAAAAAAAAAAAAAAAAAAAAAAAAAA">
                                      <p:cBhvr>
                                        <p:cTn id="19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404 0.00463 L -0.00404 0.00487 C -0.00378 0.00463 -0.00026 0.00487 0.00091 0.00602 C 0.0013 0.00649 0.00143 0.00718 0.00169 0.00764 C 0.00208 0.00811 0.0026 0.00811 0.00299 0.00857 C 0.00612 0.01112 0.00338 0.0095 0.00651 0.01112 C 0.00924 0.01482 0.00625 0.01112 0.00898 0.01343 C 0.01015 0.01459 0.01106 0.01644 0.01237 0.0169 C 0.0151 0.01783 0.0138 0.01737 0.01627 0.01852 C 0.01679 0.01922 0.01731 0.01968 0.01796 0.02014 C 0.0194 0.02153 0.01992 0.02176 0.02135 0.02269 C 0.025 0.02732 0.02031 0.02176 0.02382 0.02524 C 0.02682 0.02825 0.0233 0.02593 0.02682 0.02778 L 0.02942 0.03102 C 0.02981 0.03149 0.0302 0.03241 0.03073 0.03264 C 0.03398 0.03473 0.02994 0.03172 0.0332 0.03519 C 0.03372 0.03542 0.03398 0.03542 0.0345 0.03588 C 0.03541 0.03704 0.03619 0.0382 0.03698 0.03936 C 0.03737 0.03982 0.03776 0.04075 0.03828 0.04098 C 0.03893 0.04121 0.04062 0.04213 0.04127 0.0426 C 0.04427 0.04538 0.04075 0.04329 0.04427 0.04514 C 0.04674 0.04885 0.04544 0.047 0.04856 0.05093 C 0.04882 0.05163 0.04921 0.05232 0.04974 0.05255 L 0.05104 0.05348 C 0.05247 0.05625 0.0513 0.05417 0.05312 0.05672 C 0.05416 0.05811 0.05651 0.06181 0.05742 0.0625 L 0.05963 0.06413 C 0.05989 0.06482 0.06015 0.06551 0.06028 0.06598 C 0.06106 0.06713 0.0625 0.06875 0.06328 0.07014 C 0.06406 0.07084 0.06484 0.07153 0.06549 0.07246 C 0.06809 0.07593 0.06614 0.07454 0.06849 0.07593 C 0.06927 0.07755 0.07005 0.07963 0.07109 0.08079 C 0.07148 0.08125 0.072 0.08172 0.07226 0.08241 C 0.07304 0.0838 0.07356 0.08565 0.07448 0.08658 C 0.0763 0.08913 0.07526 0.08774 0.07747 0.09075 C 0.07773 0.09167 0.07786 0.0926 0.07825 0.09329 C 0.07851 0.09399 0.07916 0.09445 0.07955 0.09491 C 0.07994 0.09561 0.08033 0.09676 0.08073 0.09746 C 0.08112 0.09815 0.08164 0.09862 0.08203 0.09908 C 0.08281 0.10024 0.08359 0.10209 0.08411 0.10325 L 0.08711 0.10903 L 0.08841 0.11158 C 0.08893 0.1125 0.08945 0.1132 0.08971 0.11413 C 0.09088 0.1176 0.0901 0.11598 0.09192 0.11899 C 0.09283 0.12524 0.09127 0.11713 0.09401 0.125 C 0.09427 0.1257 0.09453 0.12663 0.09479 0.12732 C 0.09544 0.12871 0.09635 0.12987 0.09687 0.13149 C 0.09752 0.13311 0.09791 0.13519 0.09856 0.13658 C 0.09882 0.13704 0.09921 0.1375 0.09948 0.13797 C 0.10156 0.14352 0.09908 0.13843 0.1013 0.14237 L 0.1013 0.14283 " pathEditMode="relative" rAng="0" ptsTypes="AAAAAAAAAAAAAAAAAAAAAAAAAAAAAAAAAAAAAAAAAAAAAAAAAAA">
                                      <p:cBhvr>
                                        <p:cTn id="21" dur="6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6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39 4.44444E-6 L -0.0039 0.00023 C -0.00351 0.00231 -0.00299 0.00463 -0.00234 0.00694 C -0.00091 0.01111 -0.00143 0.00833 0.00092 0.01273 C 0.00313 0.01851 0.00026 0.01388 0.00261 0.01875 C 0.00313 0.0199 0.00391 0.02083 0.00456 0.02175 C 0.00691 0.02685 0.00599 0.02592 0.00782 0.03032 C 0.00782 0.03125 0.00834 0.03194 0.00873 0.03287 C 0.00899 0.03402 0.00925 0.03541 0.00951 0.0368 C 0.00964 0.0375 0.01029 0.03865 0.01055 0.03935 C 0.01094 0.0405 0.0112 0.04143 0.01146 0.04259 C 0.01211 0.04351 0.0129 0.0449 0.01355 0.04583 C 0.01446 0.04768 0.01498 0.0493 0.01563 0.05092 L 0.01745 0.05578 C 0.01901 0.05925 0.01928 0.06018 0.02045 0.06504 C 0.02071 0.06597 0.02188 0.07106 0.02253 0.07222 C 0.02305 0.07338 0.02383 0.0743 0.02435 0.07569 C 0.025 0.07754 0.02553 0.07916 0.02618 0.08055 L 0.02735 0.0831 C 0.02761 0.08773 0.02787 0.09236 0.02826 0.09722 C 0.02878 0.10347 0.02943 0.10532 0.03034 0.11111 C 0.02995 0.12199 0.02969 0.13263 0.02943 0.14328 C 0.02904 0.14722 0.02826 0.15115 0.02826 0.15509 C 0.02826 0.16875 0.02878 0.18263 0.02943 0.19629 C 0.02943 0.19722 0.03034 0.19791 0.03034 0.19884 C 0.03047 0.20208 0.03034 0.20532 0.03034 0.20856 L 0.03034 0.20925 L 0.03034 0.20856 " pathEditMode="relative" rAng="0" ptsTypes="AAAAAAAAAAAAAAAAAAAAAAAAAAAA">
                                      <p:cBhvr>
                                        <p:cTn id="23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1046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651 0.00556 L 0.00651 0.00579 C 0.00651 0.00741 0.00716 0.01667 0.00729 0.01875 C 0.00742 0.01991 0.00768 0.02084 0.00781 0.02199 C 0.0082 0.03056 0.00846 0.03681 0.00872 0.04561 C 0.00885 0.05926 0.00885 0.07292 0.00911 0.08658 C 0.00911 0.0875 0.0095 0.0882 0.0095 0.08912 C 0.00976 0.09051 0.00976 0.09213 0.01002 0.09375 C 0.01041 0.09792 0.01028 0.09584 0.01093 0.09931 C 0.01237 0.10857 0.01002 0.09468 0.01172 0.10718 C 0.01198 0.1088 0.0125 0.11019 0.01263 0.11181 C 0.01276 0.11297 0.01289 0.11412 0.01315 0.11505 C 0.01341 0.11667 0.01354 0.11829 0.01406 0.11968 C 0.01432 0.12061 0.01471 0.1213 0.01484 0.12223 C 0.01536 0.12385 0.01549 0.12662 0.01575 0.12848 C 0.01588 0.12917 0.01601 0.1301 0.01627 0.13079 C 0.0164 0.13149 0.01679 0.13195 0.01705 0.13241 C 0.01836 0.13912 0.01705 0.13542 0.01927 0.13866 C 0.01966 0.13912 0.01992 0.13982 0.02018 0.14028 C 0.02096 0.14422 0.02018 0.14144 0.022 0.14422 C 0.02252 0.14491 0.02278 0.14584 0.0233 0.14653 C 0.02369 0.14723 0.02422 0.14769 0.02461 0.14815 C 0.025 0.14861 0.02513 0.14931 0.02552 0.14977 C 0.02591 0.15024 0.02643 0.15024 0.02682 0.15047 C 0.03125 0.15811 0.02395 0.14584 0.02916 0.15301 C 0.03007 0.15417 0.0306 0.15695 0.03177 0.15764 C 0.03216 0.15787 0.03268 0.15811 0.03307 0.15834 C 0.03802 0.1632 0.03385 0.15973 0.0375 0.16389 C 0.03815 0.16459 0.0388 0.16505 0.03932 0.16551 C 0.04192 0.16806 0.03945 0.16598 0.04205 0.16945 C 0.04284 0.17061 0.04466 0.17269 0.04466 0.17292 C 0.04492 0.17338 0.04518 0.17431 0.04557 0.175 C 0.04909 0.18125 0.04453 0.17107 0.04817 0.17894 C 0.04856 0.17963 0.04882 0.18056 0.04909 0.18125 C 0.04935 0.18195 0.04974 0.18241 0.05 0.18287 C 0.05052 0.1838 0.05091 0.18496 0.0513 0.18611 C 0.05364 0.1919 0.05221 0.18912 0.05403 0.19236 C 0.05416 0.19306 0.05416 0.19399 0.05442 0.19468 C 0.05494 0.1963 0.0556 0.19792 0.05625 0.19954 C 0.05651 0.20024 0.0569 0.20093 0.05716 0.20186 C 0.05742 0.20278 0.05768 0.20394 0.05794 0.20486 C 0.0582 0.20579 0.0582 0.20649 0.05846 0.20741 C 0.05885 0.20857 0.05937 0.20949 0.05976 0.21042 C 0.06093 0.21644 0.05937 0.20903 0.06106 0.21528 C 0.06132 0.21598 0.06132 0.2169 0.06159 0.2176 C 0.0625 0.22107 0.06237 0.21875 0.06237 0.22084 L 0.06237 0.22107 " pathEditMode="relative" rAng="0" ptsTypes="AAAAAAAAAAAAAAAAAAAAAAAAAAAAAAAAAAAAAAAAAAAAAAA">
                                      <p:cBhvr>
                                        <p:cTn id="25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1076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decel="74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00169 0.00672 L -0.00169 0.00695 C -0.00013 0.00834 0.00208 0.00926 0.00312 0.01204 C 0.00339 0.01297 0.00365 0.01389 0.00404 0.01459 C 0.00456 0.01551 0.00521 0.01597 0.00573 0.0169 C 0.00651 0.01806 0.00729 0.01945 0.00794 0.02084 C 0.00846 0.02153 0.00898 0.02222 0.00937 0.02315 C 0.00977 0.02431 0.01016 0.02523 0.01068 0.02639 C 0.01289 0.03125 0.00977 0.02315 0.01289 0.03102 C 0.01354 0.03264 0.01406 0.03426 0.01471 0.03588 C 0.01497 0.03658 0.01523 0.0375 0.01549 0.0382 L 0.01693 0.04121 C 0.01888 0.05209 0.01667 0.04097 0.01862 0.04931 C 0.01979 0.05371 0.01823 0.04931 0.01992 0.05394 C 0.02018 0.05486 0.02057 0.05834 0.02083 0.05949 C 0.02109 0.06019 0.02148 0.06111 0.02174 0.06181 C 0.02318 0.06528 0.02279 0.06459 0.02435 0.06736 C 0.02565 0.07408 0.02396 0.06597 0.02578 0.0713 C 0.02747 0.07639 0.02487 0.0713 0.02708 0.07523 C 0.02721 0.07593 0.02734 0.07685 0.02747 0.07755 C 0.02786 0.07871 0.02839 0.07963 0.02891 0.08079 C 0.02917 0.08148 0.02943 0.08241 0.02969 0.0831 C 0.02995 0.0838 0.02995 0.08472 0.03021 0.08542 C 0.03073 0.08704 0.03164 0.08843 0.0319 0.09028 C 0.03255 0.09352 0.03216 0.0919 0.03333 0.09491 C 0.03451 0.10394 0.03281 0.09283 0.03464 0.10047 C 0.03633 0.10764 0.03372 0.1 0.03594 0.10602 C 0.03633 0.10903 0.03672 0.11204 0.03776 0.11459 C 0.03789 0.11528 0.03828 0.11574 0.03867 0.11621 C 0.03958 0.12176 0.03828 0.11574 0.03997 0.12014 C 0.0418 0.125 0.0401 0.12153 0.04128 0.1257 C 0.04154 0.12662 0.0418 0.12732 0.04219 0.12801 C 0.04258 0.13056 0.04245 0.13056 0.04349 0.13287 C 0.04375 0.13334 0.04414 0.1338 0.0444 0.13449 C 0.04505 0.13588 0.04544 0.13773 0.04609 0.13912 C 0.04648 0.13959 0.04674 0.14005 0.04701 0.14074 C 0.04701 0.14097 0.04922 0.14653 0.04974 0.14769 C 0.05 0.14861 0.05013 0.14954 0.05052 0.15023 C 0.05117 0.15093 0.05182 0.15162 0.05234 0.15255 C 0.05312 0.15394 0.05352 0.15579 0.05417 0.15718 C 0.05417 0.15741 0.05586 0.16204 0.05586 0.16227 C 0.05625 0.16297 0.05638 0.16412 0.05677 0.16505 C 0.05703 0.16574 0.05742 0.16621 0.05768 0.16667 C 0.05807 0.16736 0.05833 0.16829 0.05859 0.16898 C 0.05924 0.17408 0.05872 0.1713 0.06081 0.17709 L 0.06172 0.1794 L 0.0625 0.18172 C 0.06367 0.18727 0.06289 0.18496 0.06432 0.18889 C 0.06497 0.19352 0.06458 0.19097 0.06562 0.19676 C 0.06576 0.19746 0.06589 0.19838 0.06615 0.19908 C 0.06719 0.20185 0.06745 0.20301 0.06927 0.20533 C 0.06979 0.20625 0.07044 0.20695 0.07096 0.20764 C 0.07148 0.20834 0.07187 0.2088 0.07227 0.20926 C 0.07409 0.21181 0.07227 0.21042 0.07448 0.21158 C 0.07682 0.21574 0.07383 0.21088 0.07669 0.21412 C 0.07708 0.21435 0.07734 0.21528 0.0776 0.21574 C 0.07852 0.21667 0.07956 0.21736 0.08034 0.21875 C 0.08151 0.22107 0.08086 0.21991 0.08255 0.22199 C 0.08294 0.22292 0.08359 0.22523 0.08424 0.22593 C 0.08464 0.22639 0.08516 0.22639 0.08568 0.22662 C 0.08672 0.22986 0.08711 0.23102 0.08919 0.2338 C 0.08984 0.23472 0.09128 0.23635 0.0918 0.23773 C 0.09245 0.23912 0.09297 0.24097 0.09362 0.24236 L 0.09453 0.24491 C 0.09531 0.24931 0.0944 0.24537 0.09583 0.24885 C 0.09648 0.25023 0.09701 0.25185 0.09766 0.25347 C 0.09792 0.25417 0.09805 0.2551 0.09844 0.25579 C 0.09883 0.25648 0.09909 0.25695 0.09935 0.25741 C 0.09974 0.2581 0.1 0.25903 0.10026 0.25972 C 0.10052 0.26065 0.10039 0.26158 0.10065 0.26227 C 0.10104 0.26297 0.10156 0.2632 0.10208 0.26366 C 0.10234 0.26412 0.1026 0.26482 0.10286 0.26528 C 0.10469 0.26783 0.10404 0.26597 0.1056 0.26922 C 0.10599 0.26991 0.10612 0.27084 0.10651 0.27153 C 0.10742 0.27361 0.10794 0.27361 0.10911 0.27547 C 0.11003 0.27709 0.11185 0.28033 0.11185 0.28056 C 0.11198 0.28102 0.11198 0.28195 0.11224 0.28264 C 0.11367 0.2875 0.11406 0.2875 0.11628 0.29144 L 0.11849 0.29537 L 0.1194 0.29699 L 0.1194 0.29722 " pathEditMode="relative" rAng="0" ptsTypes="AAAAAAAAAAAAAAAAAAAAAAAAAAAAAAAAAAAAAAAAAAAAAAAAAAAAAAAAAAAAAAAAAAAAAAAAAAAAAAAAA">
                                      <p:cBhvr>
                                        <p:cTn id="27" dur="9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1451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00521 0.01343 L 0.00521 0.01366 C 0.00612 0.01459 0.00729 0.01574 0.0082 0.01736 C 0.01263 0.02431 0.00547 0.01528 0.01042 0.0213 C 0.01094 0.02361 0.01081 0.02385 0.01185 0.02593 C 0.01224 0.02686 0.01276 0.02755 0.01315 0.02824 C 0.0138 0.02986 0.01432 0.03148 0.01485 0.03311 L 0.01667 0.03773 C 0.01693 0.03866 0.01719 0.03959 0.01758 0.04028 L 0.01888 0.0426 C 0.02005 0.04908 0.0181 0.03889 0.0211 0.04954 C 0.02136 0.0507 0.02175 0.05162 0.02201 0.05278 C 0.02279 0.05672 0.02188 0.05533 0.02331 0.05903 C 0.02357 0.05973 0.02396 0.06019 0.02422 0.06065 C 0.02448 0.06135 0.02474 0.06227 0.02513 0.06297 C 0.02591 0.0676 0.025 0.06366 0.02643 0.06713 C 0.02708 0.06852 0.02748 0.07037 0.02826 0.07176 C 0.02852 0.07223 0.02878 0.07269 0.02904 0.07338 C 0.02943 0.07408 0.02956 0.075 0.02995 0.0757 C 0.03034 0.07639 0.03086 0.07686 0.03125 0.07732 C 0.03294 0.08195 0.03125 0.07778 0.03346 0.08125 C 0.03412 0.08218 0.03464 0.08357 0.03529 0.08449 C 0.03568 0.08496 0.0362 0.08542 0.03659 0.08588 C 0.03776 0.08773 0.03737 0.08773 0.03841 0.08982 C 0.03867 0.09051 0.03893 0.09098 0.03932 0.09144 C 0.03958 0.09306 0.03998 0.09468 0.04011 0.0963 C 0.04037 0.09723 0.04076 0.1007 0.04102 0.10186 C 0.04128 0.10255 0.04167 0.10324 0.04193 0.10417 C 0.04245 0.10579 0.04232 0.10602 0.04232 0.10741 L 0.04232 0.10764 " pathEditMode="relative" rAng="0" ptsTypes="AAAAAAAAAAAAAAAAAAAAAAAAAAAAAA">
                                      <p:cBhvr>
                                        <p:cTn id="2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469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Motion origin="layout" path="M -2.5E-6 -9.25926E-6 L -2.5E-6 -9.25926E-6 C 0.00625 0.01296 0.00287 0.00648 0.01003 0.01921 L 0.01315 0.02453 C 0.01393 0.02592 0.01445 0.02777 0.01537 0.0287 L 0.01771 0.03148 C 0.02292 0.04374 0.02018 0.04004 0.02474 0.04537 C 0.025 0.04675 0.02513 0.04814 0.02552 0.04953 C 0.0263 0.05231 0.02943 0.05879 0.03008 0.06041 C 0.03034 0.0618 0.0306 0.06319 0.03086 0.06458 C 0.03203 0.06944 0.03242 0.07013 0.03399 0.07407 C 0.03425 0.07592 0.03451 0.07777 0.03477 0.07962 C 0.03529 0.0824 0.03594 0.08518 0.03633 0.08796 C 0.03659 0.08981 0.03672 0.09166 0.03711 0.09351 C 0.0375 0.09537 0.03815 0.09722 0.03867 0.09907 C 0.0405 0.11574 0.03841 0.09837 0.04024 0.10995 C 0.04076 0.11365 0.0418 0.12106 0.0418 0.12106 C 0.04258 0.14675 0.04245 0.13749 0.04245 0.14861 L 0.04245 0.14861 " pathEditMode="relative" ptsTypes="AAAAAAAAAAAAAAAAAAA">
                                      <p:cBhvr>
                                        <p:cTn id="31" dur="1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Motion origin="layout" path="M -9.58333E-6 -2.59259E-6 L -9.58333E-6 -2.59259E-6 C 0.00039 0.00394 0.00078 0.00833 0.00143 0.01227 C 0.00182 0.01389 0.0026 0.01481 0.00299 0.01644 C 0.0052 0.02523 0.00403 0.02315 0.00533 0.03148 C 0.00572 0.03426 0.00638 0.03704 0.0069 0.03981 L 0.00768 0.04375 C 0.00794 0.04745 0.0082 0.05116 0.00846 0.05486 C 0.00872 0.06343 0.00885 0.07222 0.00924 0.08102 C 0.00937 0.08773 0.00976 0.09468 0.01002 0.10162 L 0.00924 0.12778 L 0.00924 0.12778 " pathEditMode="relative" ptsTypes="AAAAAAAAAAAA">
                                      <p:cBhvr>
                                        <p:cTn id="33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78 -0.00069 L 0.00078 -0.00069 C 0.00052 0.00649 0.00052 0.01389 2.08333E-7 0.0213 C 2.08333E-7 0.02315 -0.00052 0.02477 -0.00078 0.02662 C -0.00104 0.02894 -0.0013 0.03125 -0.00143 0.03357 C -0.0026 0.04422 -0.00169 0.03866 -0.00299 0.04584 C -0.00456 0.07825 -0.0043 0.06667 -0.00299 0.11875 C -0.00299 0.12084 -0.00247 0.12246 -0.00221 0.12431 C -0.00195 0.12662 -0.00182 0.12894 -0.00143 0.13125 C -0.00026 0.13982 -0.00104 0.13056 2.08333E-7 0.14075 C 0.00247 0.16389 0.00156 0.15672 0.00156 0.18635 L 0.00156 0.18635 " pathEditMode="relative" ptsTypes="AAAAAAAAAAAA">
                                      <p:cBhvr>
                                        <p:cTn id="35" dur="1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.00078 -0.00023 L 0.00078 -0.00023 C 0.00091 0.00741 0.00104 0.01528 0.00143 0.02292 C 0.00156 0.025 0.00208 0.02662 0.00221 0.02847 C 0.0026 0.03218 0.0026 0.03588 0.00299 0.03958 C 0.00416 0.04907 0.00442 0.04491 0.00534 0.05185 C 0.00586 0.05556 0.00625 0.05926 0.0069 0.06296 L 0.00846 0.07107 C 0.00872 0.07245 0.00911 0.07384 0.00924 0.07523 C 0.0095 0.07801 0.00963 0.08079 0.01002 0.08357 C 0.01015 0.08495 0.01054 0.08611 0.0108 0.0875 C 0.01106 0.08935 0.01133 0.0912 0.01146 0.09306 C 0.01302 0.10602 0.01159 0.09722 0.01302 0.11227 C 0.01328 0.11412 0.01354 0.11597 0.0138 0.11782 C 0.01432 0.1206 0.01536 0.12616 0.01536 0.12616 C 0.01562 0.1287 0.01588 0.13148 0.01614 0.13426 C 0.0164 0.13611 0.01666 0.13796 0.01692 0.13982 C 0.01718 0.14306 0.01731 0.1463 0.01771 0.14931 C 0.02005 0.16736 0.01849 0.15069 0.02005 0.16181 C 0.02122 0.17014 0.02044 0.16551 0.02226 0.17546 L 0.02304 0.17963 C 0.0233 0.18102 0.02343 0.18264 0.02383 0.1838 C 0.02825 0.1956 0.02291 0.18056 0.02617 0.1919 C 0.02656 0.19352 0.02734 0.19468 0.02773 0.19607 C 0.02812 0.19745 0.02812 0.19884 0.02851 0.20023 C 0.0289 0.20208 0.02955 0.2037 0.03008 0.20579 C 0.03034 0.20741 0.03047 0.20949 0.03086 0.21134 C 0.0345 0.2287 0.03034 0.20648 0.03385 0.22083 C 0.0345 0.22338 0.03489 0.22639 0.03541 0.22917 C 0.03567 0.23056 0.03593 0.23171 0.03619 0.2331 C 0.03646 0.23495 0.03724 0.24097 0.03776 0.24282 C 0.03815 0.24421 0.0388 0.24537 0.03932 0.24699 C 0.03958 0.24815 0.03971 0.24977 0.0401 0.25116 C 0.04023 0.25208 0.04062 0.25301 0.04088 0.25394 L 0.04088 0.25394 L 0.04088 0.25394 " pathEditMode="relative" ptsTypes="AAAAAAAAAAAAAAAAAAAAAAAAAAAAAAAAAAAA">
                                      <p:cBhvr>
                                        <p:cTn id="37" dur="1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-3.33333E-6 3.7037E-7 L -3.33333E-6 3.7037E-7 C 0.00169 0.00139 0.00638 0.00509 0.00846 0.0081 C 0.00925 0.00949 0.0099 0.01111 0.01081 0.01227 C 0.01172 0.01342 0.01289 0.01389 0.0138 0.01505 C 0.0181 0.01921 0.01419 0.01667 0.01849 0.01921 C 0.02031 0.02384 0.02005 0.02407 0.02318 0.02731 C 0.02891 0.03333 0.02839 0.03009 0.03164 0.03704 C 0.03242 0.03866 0.0332 0.04074 0.03399 0.04259 C 0.03451 0.04375 0.0349 0.04537 0.03555 0.04653 C 0.04076 0.05741 0.03659 0.04676 0.04089 0.05764 C 0.04193 0.06042 0.04297 0.06319 0.04401 0.06597 L 0.04714 0.07407 C 0.04766 0.07546 0.04805 0.07708 0.0487 0.07824 C 0.04948 0.07963 0.05026 0.08079 0.05091 0.08241 C 0.05182 0.08449 0.05495 0.09375 0.05638 0.09606 C 0.05703 0.09722 0.05794 0.09792 0.05872 0.09884 C 0.05977 0.10162 0.06055 0.10486 0.06185 0.10717 C 0.06263 0.10856 0.06341 0.10972 0.06406 0.11134 C 0.06524 0.11389 0.06615 0.11667 0.06719 0.11944 C 0.06771 0.12083 0.06797 0.12268 0.06875 0.12361 L 0.07109 0.12639 C 0.07162 0.12778 0.07201 0.12917 0.07266 0.13055 C 0.07331 0.13194 0.07435 0.1331 0.075 0.13472 C 0.07539 0.13588 0.07578 0.13889 0.07578 0.13889 L 0.07578 0.13889 L 0.07578 0.13889 " pathEditMode="relative" ptsTypes="AAAAAAAAAAAAAAAAAAAAAAAAAAA">
                                      <p:cBhvr>
                                        <p:cTn id="39" dur="15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08333E-6 1.48148E-6 L -2.08333E-6 1.48148E-6 C 0.00169 0.00254 0.00338 0.00578 0.00534 0.0081 C 0.00599 0.00903 0.00703 0.00879 0.00768 0.00949 C 0.00859 0.01065 0.00911 0.01227 0.01002 0.01366 C 0.01068 0.01458 0.01159 0.01551 0.01224 0.01643 L 0.01693 0.0287 L 0.01849 0.03287 C 0.01901 0.03426 0.0194 0.03565 0.02005 0.03703 C 0.02109 0.03935 0.02213 0.04143 0.02318 0.04375 C 0.02422 0.04653 0.02487 0.04977 0.02617 0.05208 C 0.02917 0.05741 0.02786 0.05463 0.03008 0.06041 C 0.03034 0.0618 0.03047 0.06319 0.03086 0.06435 C 0.03177 0.06736 0.0332 0.06967 0.03398 0.07268 C 0.0345 0.075 0.03476 0.07731 0.03555 0.07963 C 0.03607 0.08148 0.03711 0.0831 0.03776 0.08495 C 0.03893 0.08773 0.03984 0.09051 0.04088 0.09328 L 0.04245 0.09745 C 0.04297 0.09884 0.04336 0.10046 0.04401 0.10162 L 0.04635 0.10555 C 0.04687 0.10833 0.04687 0.11157 0.04792 0.11389 C 0.04948 0.11759 0.05117 0.12176 0.05325 0.125 C 0.05403 0.12592 0.05482 0.12662 0.0556 0.12754 C 0.05664 0.13032 0.05807 0.13264 0.05872 0.13588 C 0.05976 0.14166 0.05898 0.13889 0.06094 0.14421 C 0.0612 0.1456 0.06146 0.14699 0.06172 0.14815 C 0.06393 0.15578 0.06289 0.14884 0.06406 0.15648 C 0.06458 0.16018 0.06497 0.16389 0.06562 0.16759 C 0.06745 0.17731 0.06523 0.16504 0.06719 0.17708 C 0.06745 0.17847 0.06771 0.17986 0.06797 0.18125 C 0.06823 0.1831 0.06836 0.18495 0.06875 0.1868 C 0.06914 0.18866 0.06979 0.19028 0.07031 0.19213 C 0.07083 0.19491 0.07148 0.19768 0.07187 0.20046 C 0.07226 0.2044 0.07252 0.20764 0.07331 0.21134 C 0.07448 0.2162 0.07487 0.2169 0.07643 0.22106 L 0.07799 0.2294 C 0.07825 0.23055 0.07851 0.23194 0.07877 0.23333 C 0.07903 0.23518 0.0793 0.23703 0.07956 0.23889 C 0.08073 0.24629 0.08073 0.24236 0.0819 0.25393 C 0.0819 0.25509 0.08281 0.26574 0.08346 0.26782 C 0.08346 0.26805 0.08398 0.26782 0.08424 0.26782 L 0.08424 0.26782 " pathEditMode="relative" ptsTypes="AAAAAAAAAAAAAAAAAAAAAAAAAAAAAAAAAAAAAAAAAA">
                                      <p:cBhvr>
                                        <p:cTn id="41" dur="1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16400"/>
                                  </p:stCondLst>
                                  <p:childTnLst>
                                    <p:animMotion origin="layout" path="M -4.375E-6 2.96296E-6 L -4.375E-6 2.96296E-6 C 0.00221 0.00393 0.00482 0.00787 0.0069 0.01227 C 0.00807 0.01481 0.00912 0.01759 0.01003 0.0206 C 0.01042 0.02176 0.01055 0.02338 0.01081 0.02454 C 0.01133 0.02685 0.01172 0.0294 0.01237 0.03148 C 0.01276 0.03287 0.01341 0.03426 0.01393 0.03565 C 0.01419 0.0368 0.01432 0.03842 0.01471 0.03981 C 0.0151 0.0412 0.01589 0.04236 0.01628 0.04398 C 0.01719 0.04792 0.01758 0.05231 0.01849 0.05625 C 0.01901 0.05856 0.01953 0.06088 0.02005 0.06319 C 0.02057 0.06505 0.02122 0.06667 0.02162 0.06852 C 0.02227 0.07176 0.02253 0.075 0.02318 0.07824 C 0.02357 0.08009 0.02435 0.08194 0.02474 0.0838 C 0.02747 0.0956 0.025 0.08889 0.02865 0.10162 C 0.03281 0.11667 0.0293 0.09977 0.03255 0.11667 C 0.03281 0.1213 0.03294 0.12592 0.03333 0.13055 C 0.03346 0.13287 0.03412 0.13495 0.03412 0.13727 C 0.03412 0.15046 0.03346 0.15092 0.03255 0.16065 C 0.03047 0.18009 0.03281 0.1588 0.03099 0.17592 C 0.02995 0.19421 0.03021 0.18588 0.03021 0.20069 L 0.03021 0.20069 " pathEditMode="relative" ptsTypes="AAAAAAAAAAAAAAAAAAAAAA">
                                      <p:cBhvr>
                                        <p:cTn id="43" dur="17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animMotion origin="layout" path="M 2.29167E-6 -4.44444E-6 L 2.29167E-6 0.00024 C 0.00065 0.00348 0.0013 0.00741 0.00221 0.01088 C 0.0026 0.01227 0.00338 0.01343 0.00377 0.01505 C 0.00416 0.01621 0.00416 0.01783 0.00456 0.01922 C 0.00521 0.02084 0.00612 0.02176 0.0069 0.02315 C 0.00716 0.02454 0.00729 0.02616 0.00768 0.02732 C 0.00859 0.03033 0.01015 0.03241 0.01081 0.03565 C 0.01107 0.03704 0.01107 0.03866 0.01159 0.03982 C 0.01211 0.04098 0.01302 0.04167 0.0138 0.04237 C 0.01406 0.04375 0.01432 0.04537 0.01458 0.04653 C 0.01601 0.05162 0.0164 0.05024 0.01849 0.05487 C 0.01914 0.05602 0.01953 0.05764 0.02005 0.05903 C 0.02031 0.06042 0.02044 0.06181 0.02083 0.06297 C 0.02331 0.07292 0.02304 0.07176 0.02539 0.07825 C 0.02708 0.08959 0.02513 0.07825 0.02773 0.08774 C 0.03112 0.09977 0.02786 0.08959 0.03008 0.10024 C 0.03099 0.10417 0.03281 0.1088 0.03398 0.1125 C 0.0345 0.11436 0.03489 0.11621 0.03554 0.11806 C 0.03646 0.12084 0.03854 0.12616 0.03854 0.12639 C 0.03893 0.12894 0.03945 0.13311 0.0401 0.13588 C 0.04062 0.13774 0.04114 0.13959 0.04166 0.14144 C 0.04219 0.14283 0.04284 0.14399 0.04323 0.14561 C 0.04323 0.14584 0.04518 0.15579 0.04557 0.15787 C 0.04817 0.17176 0.04414 0.15024 0.04713 0.16737 C 0.04752 0.17014 0.04817 0.17292 0.0487 0.1757 C 0.04896 0.17709 0.04922 0.17848 0.04948 0.17987 C 0.04961 0.18149 0.05039 0.1875 0.05091 0.18936 C 0.05143 0.19098 0.05195 0.19213 0.05247 0.19352 C 0.05442 0.20394 0.05182 0.19121 0.05482 0.20186 C 0.05807 0.2132 0.05234 0.19723 0.05716 0.21135 C 0.05807 0.21436 0.06028 0.21968 0.06028 0.21991 C 0.06054 0.22107 0.06067 0.22246 0.06107 0.22385 C 0.06185 0.22686 0.06224 0.22732 0.06341 0.2294 L 0.06341 0.22963 L 0.06341 0.2294 L 0.06341 0.22963 " pathEditMode="relative" rAng="0" ptsTypes="AAAAAAAAAAAAAAAAAAAAAAAAAAAAAAAAAAAAA">
                                      <p:cBhvr>
                                        <p:cTn id="45" dur="1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114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-1.25E-6 3.7037E-7 L -1.25E-6 3.7037E-7 C 0.00052 0.01065 0.00039 0.01181 0.00143 0.0206 C 0.00195 0.02407 0.00208 0.02801 0.00299 0.03148 C 0.00351 0.03333 0.00417 0.03519 0.00456 0.03704 C 0.00677 0.04722 0.00377 0.03819 0.0069 0.04653 C 0.00885 0.06065 0.00612 0.04329 0.00924 0.05764 C 0.00963 0.05949 0.00963 0.06134 0.01002 0.06319 C 0.01042 0.06597 0.01107 0.06852 0.01159 0.0713 L 0.01224 0.07546 L 0.01302 0.07963 C 0.01328 0.08241 0.01354 0.08519 0.0138 0.08796 C 0.01406 0.08935 0.01445 0.09051 0.01458 0.0919 C 0.0151 0.09491 0.01588 0.10162 0.01614 0.1044 C 0.01654 0.10857 0.01654 0.11273 0.01693 0.11667 C 0.01706 0.11806 0.01745 0.11944 0.01771 0.12083 C 0.01966 0.13287 0.01745 0.1206 0.01927 0.13056 C 0.01992 0.13704 0.01992 0.13843 0.02083 0.14421 C 0.02096 0.1456 0.02122 0.14699 0.02161 0.14838 C 0.022 0.15023 0.02266 0.15208 0.02318 0.15394 C 0.02344 0.15625 0.02357 0.15857 0.02396 0.16065 C 0.02409 0.16204 0.02448 0.16343 0.02461 0.16482 C 0.025 0.16944 0.025 0.17407 0.02539 0.17847 C 0.02578 0.18148 0.02656 0.18403 0.02695 0.18681 C 0.02721 0.18866 0.0276 0.19051 0.02773 0.19236 C 0.02812 0.19514 0.02825 0.19792 0.02851 0.20069 C 0.02904 0.20417 0.02956 0.20787 0.03008 0.21157 C 0.03099 0.21852 0.03047 0.21528 0.03164 0.2213 C 0.0319 0.22384 0.03203 0.22662 0.03242 0.2294 C 0.03385 0.24236 0.03242 0.2287 0.03398 0.23912 C 0.03424 0.24144 0.03437 0.24375 0.03476 0.24583 C 0.03516 0.24884 0.03581 0.25139 0.0362 0.25417 C 0.03646 0.25602 0.03672 0.25787 0.03698 0.25972 C 0.0375 0.26157 0.03815 0.26319 0.03854 0.26528 C 0.03945 0.27014 0.04023 0.27755 0.04088 0.2831 C 0.04232 0.31204 0.04088 0.28704 0.04245 0.30648 C 0.04271 0.31019 0.04284 0.31389 0.04323 0.31736 C 0.04336 0.31921 0.04375 0.32107 0.04401 0.32292 C 0.04427 0.32616 0.0444 0.3294 0.04479 0.33264 C 0.04505 0.33588 0.0457 0.34144 0.04635 0.34491 C 0.04648 0.3463 0.04687 0.34769 0.04713 0.34907 L 0.04792 0.35741 L 0.04792 0.35741 L 0.04792 0.35741 L 0.04792 0.35741 L 0.04792 0.35741 " pathEditMode="relative" ptsTypes="AAAAAAAAAAAAAAAAAAAAAAAAAAAAAAAAAAAAAAAAAAAAAA">
                                      <p:cBhvr>
                                        <p:cTn id="47" dur="1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0.04115 -0.0007 L -0.04115 -0.00047 C -0.03971 0.03171 -0.03985 0.02083 -0.04115 0.0706 C -0.04128 0.07338 -0.04232 0.08032 -0.04271 0.0831 C -0.04375 0.09189 -0.04258 0.08773 -0.04505 0.09398 C -0.04623 0.10231 -0.04544 0.09768 -0.04727 0.10787 L -0.04805 0.11203 C -0.05182 0.1662 -0.04883 0.11805 -0.04805 0.25347 C -0.04805 0.25949 -0.04805 0.26551 -0.04805 0.27152 L -0.04805 0.27176 " pathEditMode="relative" rAng="0" ptsTypes="AAAAAAAAAA">
                                      <p:cBhvr>
                                        <p:cTn id="49" dur="18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361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-0.02578 0.00509 L -0.02578 0.00532 C -0.02916 0.01203 -0.03073 0.01389 -0.03281 0.02152 C -0.03372 0.02453 -0.03424 0.02801 -0.03515 0.03101 C -0.0358 0.03356 -0.03671 0.03564 -0.0375 0.03796 C -0.0388 0.04282 -0.04153 0.05532 -0.04205 0.05995 C -0.04296 0.06828 -0.0427 0.06689 -0.0444 0.07639 C -0.04492 0.07916 -0.04557 0.08194 -0.04596 0.08472 C -0.04635 0.08703 -0.04635 0.08935 -0.04674 0.09166 C -0.04765 0.09629 -0.04882 0.10069 -0.04987 0.10532 C -0.05039 0.10764 -0.05104 0.10972 -0.0513 0.11226 C -0.05221 0.11851 -0.05247 0.12014 -0.05364 0.12731 C -0.05416 0.13009 -0.05481 0.13264 -0.0552 0.13564 C -0.05794 0.15625 -0.05507 0.14467 -0.05833 0.15625 C -0.05859 0.15879 -0.05885 0.16157 -0.05911 0.16435 C -0.05937 0.16666 -0.05976 0.16898 -0.05989 0.17129 C -0.06002 0.18171 -0.05989 0.19236 -0.05989 0.20301 L -0.05989 0.20324 " pathEditMode="relative" rAng="0" ptsTypes="AAAAAAAAAAAAAAAAAA">
                                      <p:cBhvr>
                                        <p:cTn id="51" dur="18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990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21300"/>
                                  </p:stCondLst>
                                  <p:childTnLst>
                                    <p:animMotion origin="layout" path="M -0.08099 0.00254 L -0.08099 0.00277 C -0.08138 0.0074 -0.08164 0.0125 -0.0823 0.01759 C -0.08321 0.02685 -0.08347 0.02824 -0.08503 0.0368 C -0.08464 0.04907 -0.08399 0.06157 -0.08373 0.07384 C -0.08308 0.08958 -0.08308 0.10509 -0.0823 0.1206 C -0.08203 0.12199 -0.08112 0.12338 -0.08099 0.12476 C -0.08021 0.12708 -0.07995 0.12939 -0.07956 0.13171 C -0.07904 0.13356 -0.07839 0.13518 -0.07813 0.13703 C -0.07487 0.15254 -0.07565 0.14838 -0.07396 0.16319 C -0.07123 0.24236 -0.07748 0.21551 -0.0698 0.24583 C -0.07032 0.26203 -0.07071 0.27801 -0.07123 0.29398 C -0.07266 0.33773 -0.06823 0.32314 -0.07396 0.34074 C -0.07357 0.34398 -0.07474 0.34791 -0.07266 0.35046 C -0.07071 0.35277 -0.06433 0.35324 -0.06433 0.35347 L -0.06029 0.35601 L -0.06029 0.35648 L -0.06029 0.35601 " pathEditMode="relative" rAng="0" ptsTypes="AAAAAAAAAAAAAAAAAA">
                                      <p:cBhvr>
                                        <p:cTn id="53" dur="16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768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37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подставк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492" y="1645935"/>
            <a:ext cx="11090930" cy="4745312"/>
          </a:xfrm>
          <a:prstGeom prst="rect">
            <a:avLst/>
          </a:prstGeom>
        </p:spPr>
      </p:pic>
      <p:pic>
        <p:nvPicPr>
          <p:cNvPr id="9" name="Лиз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5274" y="13172"/>
            <a:ext cx="2139881" cy="4005419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4402428" y="205551"/>
            <a:ext cx="338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n-lt"/>
              </a:rPr>
              <a:t>Лото «Один – много»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n-lt"/>
              </a:rPr>
              <a:t>(подбери фрукты парами)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n-lt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0" y="0"/>
            <a:ext cx="20881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Что это на карточке?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(Яблоко).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Найди, где много яблок? Что это?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(Яблоки).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Какие они,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расскажи про их цвет, форму?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(Зелёные яблоки, круглые).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Какие груши?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(Желтые, овальные).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Какие сливы?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(Синие, овальные).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т.д.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карт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4336" y="756740"/>
            <a:ext cx="4989646" cy="2621761"/>
          </a:xfrm>
          <a:prstGeom prst="rect">
            <a:avLst/>
          </a:prstGeom>
        </p:spPr>
      </p:pic>
      <p:pic>
        <p:nvPicPr>
          <p:cNvPr id="4" name="карт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92294" y="969301"/>
            <a:ext cx="4993057" cy="2621507"/>
          </a:xfrm>
          <a:prstGeom prst="rect">
            <a:avLst/>
          </a:prstGeom>
        </p:spPr>
      </p:pic>
      <p:pic>
        <p:nvPicPr>
          <p:cNvPr id="5" name="карт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99471" y="1244210"/>
            <a:ext cx="4993057" cy="2621507"/>
          </a:xfrm>
          <a:prstGeom prst="rect">
            <a:avLst/>
          </a:prstGeom>
        </p:spPr>
      </p:pic>
      <p:pic>
        <p:nvPicPr>
          <p:cNvPr id="1026" name="гр" descr="https://www.freegreatpicture.com/files/100/29661-large-pear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294" y="2837151"/>
            <a:ext cx="1271812" cy="13850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н гр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1" b="89781" l="3617" r="97556">
                        <a14:backgroundMark x1="42229" y1="79562" x2="51222" y2="82336"/>
                        <a14:backgroundMark x1="17498" y1="81168" x2="31281" y2="80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4336" y="4654801"/>
            <a:ext cx="1631815" cy="10926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сли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77664" y="4234815"/>
            <a:ext cx="1276412" cy="897327"/>
          </a:xfrm>
          <a:prstGeom prst="rect">
            <a:avLst/>
          </a:prstGeom>
        </p:spPr>
      </p:pic>
      <p:pic>
        <p:nvPicPr>
          <p:cNvPr id="12" name="мн слив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766773" y="3981666"/>
            <a:ext cx="2078916" cy="1146147"/>
          </a:xfrm>
          <a:prstGeom prst="rect">
            <a:avLst/>
          </a:prstGeom>
        </p:spPr>
      </p:pic>
      <p:pic>
        <p:nvPicPr>
          <p:cNvPr id="14" name="лим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755616" y="5353163"/>
            <a:ext cx="1435648" cy="1038084"/>
          </a:xfrm>
          <a:prstGeom prst="rect">
            <a:avLst/>
          </a:prstGeom>
        </p:spPr>
      </p:pic>
      <p:pic>
        <p:nvPicPr>
          <p:cNvPr id="22" name="мн лим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32197" y="4428625"/>
            <a:ext cx="1737511" cy="1505843"/>
          </a:xfrm>
          <a:prstGeom prst="rect">
            <a:avLst/>
          </a:prstGeom>
        </p:spPr>
      </p:pic>
      <p:pic>
        <p:nvPicPr>
          <p:cNvPr id="11" name="Рисунок 10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207752" y="6275363"/>
            <a:ext cx="1414395" cy="57307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02428" y="6283293"/>
            <a:ext cx="1432684" cy="5669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518784" y="5426398"/>
            <a:ext cx="810838" cy="688908"/>
          </a:xfrm>
          <a:prstGeom prst="rect">
            <a:avLst/>
          </a:prstGeom>
        </p:spPr>
      </p:pic>
      <p:pic>
        <p:nvPicPr>
          <p:cNvPr id="6" name="карт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0590" y="1468801"/>
            <a:ext cx="4993057" cy="26215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7301" y="1930458"/>
            <a:ext cx="972745" cy="85385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мн ап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481784" y="4677285"/>
            <a:ext cx="1950889" cy="1194920"/>
          </a:xfrm>
          <a:prstGeom prst="rect">
            <a:avLst/>
          </a:prstGeom>
        </p:spPr>
      </p:pic>
      <p:pic>
        <p:nvPicPr>
          <p:cNvPr id="8" name="карт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7132" y="1727899"/>
            <a:ext cx="5245690" cy="2754147"/>
          </a:xfrm>
          <a:prstGeom prst="rect">
            <a:avLst/>
          </a:prstGeom>
        </p:spPr>
      </p:pic>
      <p:pic>
        <p:nvPicPr>
          <p:cNvPr id="54" name="яб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476505" y="756740"/>
            <a:ext cx="1013000" cy="815876"/>
          </a:xfrm>
          <a:prstGeom prst="rect">
            <a:avLst/>
          </a:prstGeom>
        </p:spPr>
      </p:pic>
      <p:pic>
        <p:nvPicPr>
          <p:cNvPr id="19" name="мн яб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804517" y="2111196"/>
            <a:ext cx="186553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6 -3.33333E-6 L 6.25E-6 -3.33333E-6 C 0.00417 -0.00069 0.00834 -0.00093 0.01238 -0.00231 C 0.01563 -0.00347 0.01863 -0.00625 0.02188 -0.00718 C 0.03321 -0.01042 0.04467 -0.01111 0.056 -0.01458 C 0.07904 -0.0213 0.06693 -0.01805 0.09271 -0.02407 L 0.16902 -0.02176 C 0.17136 -0.02153 0.17357 -0.01991 0.17592 -0.01944 C 0.18399 -0.01736 0.19115 -0.01736 0.1991 -0.01458 C 0.20274 -0.01319 0.20626 -0.01088 0.21003 -0.00972 C 0.21355 -0.00833 0.21732 -0.0081 0.22084 -0.00718 C 0.22813 -0.00555 0.22969 -0.00555 0.23594 -0.00231 C 0.23725 -0.00162 0.23868 -0.00116 0.23998 -3.33333E-6 C 0.24232 0.00208 0.24428 0.00579 0.24675 0.00741 C 0.24988 0.00903 0.25313 0.00903 0.25639 0.00972 C 0.25769 0.01065 0.25912 0.01157 0.26042 0.01227 C 0.27175 0.01713 0.2629 0.01204 0.27279 0.01713 C 0.2741 0.01782 0.27553 0.01829 0.27683 0.01945 C 0.28048 0.02245 0.28438 0.02523 0.28777 0.02917 C 0.28907 0.03079 0.29037 0.03287 0.2918 0.03403 C 0.2961 0.03727 0.30092 0.03935 0.30548 0.0412 C 0.30912 0.04445 0.31303 0.04699 0.31641 0.05093 C 0.31771 0.05255 0.31902 0.0544 0.32045 0.05579 C 0.33178 0.06574 0.32305 0.05671 0.33139 0.06296 C 0.33321 0.06458 0.33503 0.06597 0.33686 0.06782 C 0.33959 0.07083 0.34206 0.075 0.34506 0.07755 C 0.34688 0.07917 0.3487 0.08056 0.35053 0.08241 C 0.3599 0.09306 0.35196 0.0875 0.36003 0.09213 C 0.36264 0.09676 0.36485 0.10162 0.36824 0.1044 C 0.37084 0.10625 0.3737 0.10741 0.37644 0.10903 L 0.38048 0.11157 C 0.38451 0.11713 0.38842 0.12338 0.39271 0.12847 C 0.40443 0.14236 0.38959 0.1257 0.40092 0.13588 C 0.40235 0.13704 0.40365 0.13889 0.40508 0.14074 C 0.41693 0.15579 0.40495 0.14144 0.41459 0.15278 C 0.41993 0.1669 0.41394 0.15463 0.42279 0.1625 C 0.42475 0.16435 0.42644 0.16713 0.42826 0.16968 C 0.42969 0.17199 0.43061 0.17523 0.4323 0.17708 C 0.43399 0.1787 0.43594 0.1787 0.43777 0.1794 C 0.43907 0.18264 0.44024 0.18634 0.4418 0.18912 C 0.44298 0.1912 0.4448 0.1919 0.44597 0.19398 C 0.45613 0.21204 0.44454 0.19699 0.45417 0.20857 C 0.45456 0.21088 0.45482 0.21343 0.45548 0.21574 C 0.45626 0.21829 0.45769 0.22037 0.45821 0.22315 C 0.45951 0.2294 0.46003 0.23588 0.46094 0.24236 L 0.46238 0.25208 C 0.46381 0.27755 0.46042 0.2706 0.46511 0.2787 L 0.46511 0.2787 " pathEditMode="relative" ptsTypes="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-1.48148E-6 L -5.20833E-6 -1.48148E-6 C 0.00468 -0.00532 0.00872 -0.01342 0.01406 -0.01574 C 0.02421 -0.02037 0.01835 -0.01829 0.03567 -0.02037 L 0.05729 -0.02245 L 0.21354 -0.02037 C 0.21523 -0.02037 0.21679 -0.01852 0.21861 -0.01805 C 0.22408 -0.0169 0.22955 -0.01643 0.23515 -0.01574 C 0.26588 -0.00208 0.2302 -0.01667 0.30247 -0.00903 C 0.3052 -0.00879 0.30742 -0.00532 0.31015 -0.0044 C 0.31262 -0.0037 0.31523 -0.00278 0.3177 -0.00231 C 0.32148 -0.00139 0.32538 -0.00092 0.32916 -1.48148E-6 C 0.33385 0.00139 0.33854 0.00324 0.34309 0.00463 C 0.34908 0.00625 0.35507 0.00741 0.36093 0.00903 C 0.37187 0.01204 0.36627 0.01134 0.37877 0.01366 C 0.38346 0.01435 0.38802 0.01505 0.3927 0.01574 C 0.3957 0.01736 0.39856 0.01945 0.40169 0.02037 C 0.41575 0.02523 0.41822 0.02408 0.43085 0.02708 C 0.45273 0.03241 0.41848 0.02616 0.45247 0.03171 C 0.45416 0.0331 0.45572 0.03542 0.45755 0.03611 C 0.4651 0.03935 0.47317 0.03866 0.48046 0.04306 C 0.48736 0.04699 0.4871 0.0456 0.49192 0.05208 C 0.49231 0.05255 0.4927 0.05347 0.49309 0.0544 L 0.49309 0.0544 " pathEditMode="relative" ptsTypes="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3.33333E-6 0.00023 C 0.00378 -0.00347 0.00756 -0.00602 0.01107 -0.00949 C 0.0125 -0.01064 0.01341 -0.01296 0.01485 -0.01389 C 0.01706 -0.01527 0.01966 -0.01551 0.02201 -0.0162 C 0.02578 -0.01852 0.0293 -0.02152 0.03308 -0.02291 C 0.03959 -0.02523 0.0461 -0.02592 0.05261 -0.02754 C 0.07136 -0.03217 0.04362 -0.02754 0.07683 -0.03194 C 0.07878 -0.03264 0.08086 -0.03356 0.08282 -0.03426 C 0.09545 -0.03773 0.10065 -0.03865 0.11224 -0.04097 C 0.11576 -0.04259 0.1194 -0.04467 0.12318 -0.0456 C 0.12839 -0.04676 0.13373 -0.04676 0.13894 -0.04768 C 0.1418 -0.04838 0.14466 -0.0493 0.14753 -0.05 C 0.15118 -0.05092 0.15495 -0.05115 0.1586 -0.05231 C 0.1625 -0.05347 0.16667 -0.05578 0.17071 -0.05717 C 0.19558 -0.06527 0.15313 -0.04791 0.20365 -0.06389 C 0.22318 -0.0699 0.21341 -0.06759 0.23295 -0.0706 C 0.23542 -0.07222 0.23776 -0.07407 0.24037 -0.07523 C 0.24688 -0.07824 0.25808 -0.07893 0.26341 -0.07963 C 0.27552 -0.08518 0.26498 -0.08055 0.28907 -0.08865 C 0.29115 -0.08935 0.29323 -0.08981 0.29519 -0.09097 C 0.30977 -0.09907 0.30313 -0.09652 0.31472 -0.1 C 0.33099 -0.11227 0.31016 -0.09791 0.34649 -0.10926 C 0.35065 -0.11064 0.36381 -0.11481 0.36966 -0.11597 C 0.37787 -0.11782 0.38594 -0.11852 0.39401 -0.1206 C 0.40339 -0.12291 0.41289 -0.12361 0.42201 -0.12731 C 0.42578 -0.12893 0.4293 -0.13102 0.43308 -0.13194 C 0.44323 -0.13402 0.45339 -0.13449 0.46355 -0.13634 C 0.48047 -0.13958 0.47578 -0.13958 0.48685 -0.14305 C 0.49532 -0.14606 0.50378 -0.14791 0.5125 -0.15 C 0.52071 -0.15509 0.51055 -0.14907 0.52344 -0.15439 C 0.52474 -0.15486 0.52578 -0.15602 0.52709 -0.15671 C 0.53386 -0.16018 0.52995 -0.15717 0.53451 -0.16111 L 0.53451 -0.16088 " pathEditMode="relative" rAng="0" ptsTypes="AAAAA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 -0.01806 L -0.0233 -0.01782 L -0.01185 -0.02731 C -0.01002 -0.0287 -0.00846 -0.03056 -0.00677 -0.03171 C -0.00507 -0.03287 -0.00325 -0.03287 -0.00169 -0.03403 C 0.00821 -0.04097 0.00352 -0.04097 0.01368 -0.04537 C 0.03542 -0.05463 0.02709 -0.05023 0.04545 -0.0544 C 0.04792 -0.05486 0.05052 -0.05602 0.053 -0.05671 C 0.05716 -0.05764 0.06133 -0.0581 0.06563 -0.0588 C 0.09584 -0.07083 0.05716 -0.05625 0.08972 -0.06574 C 0.0961 -0.06736 0.10886 -0.07245 0.10886 -0.07222 C 0.11003 -0.07384 0.1112 -0.07616 0.11263 -0.07685 C 0.11862 -0.08056 0.1267 -0.08218 0.13295 -0.0838 C 0.1474 -0.09653 0.1267 -0.07917 0.14571 -0.09051 C 0.14844 -0.09213 0.15065 -0.0956 0.15326 -0.09722 C 0.15664 -0.09931 0.16016 -0.09977 0.16355 -0.10185 L 0.1711 -0.10625 C 0.17774 -0.11412 0.17214 -0.10903 0.18243 -0.11319 C 0.18386 -0.11366 0.1849 -0.11481 0.18633 -0.11528 C 0.18802 -0.1162 0.18972 -0.1169 0.19141 -0.11759 C 0.20118 -0.12616 0.19154 -0.11875 0.20417 -0.12431 C 0.20677 -0.12546 0.20912 -0.12778 0.21172 -0.12893 C 0.21433 -0.13009 0.21693 -0.13009 0.2194 -0.13125 C 0.22201 -0.13241 0.22448 -0.13449 0.22709 -0.13565 C 0.23138 -0.13773 0.23815 -0.13912 0.24232 -0.14028 C 0.2448 -0.14097 0.2474 -0.1419 0.24987 -0.14259 C 0.27904 -0.15023 0.25808 -0.14421 0.27539 -0.14931 C 0.2961 -0.16157 0.27006 -0.14699 0.29063 -0.15602 C 0.29323 -0.15718 0.29571 -0.15926 0.29818 -0.16065 C 0.30144 -0.16227 0.30834 -0.16574 0.31224 -0.16736 C 0.31433 -0.16829 0.31641 -0.16898 0.31849 -0.16968 C 0.32019 -0.17106 0.32188 -0.17315 0.32357 -0.17407 C 0.32565 -0.17546 0.32787 -0.17523 0.32995 -0.17639 C 0.33386 -0.17847 0.33763 -0.18102 0.34141 -0.1831 L 0.34141 -0.18287 C 0.34349 -0.18472 0.34558 -0.18634 0.34779 -0.18773 C 0.35065 -0.18935 0.35352 -0.19074 0.35664 -0.19213 C 0.35834 -0.19306 0.36016 -0.19352 0.36172 -0.19444 C 0.37396 -0.20185 0.36198 -0.19722 0.37578 -0.20116 C 0.38724 -0.20949 0.37683 -0.20301 0.38972 -0.2081 C 0.39636 -0.21065 0.39089 -0.21018 0.39857 -0.21481 C 0.40821 -0.2206 0.40834 -0.21852 0.41771 -0.22153 C 0.4194 -0.22222 0.4211 -0.22315 0.42279 -0.22384 C 0.42409 -0.22546 0.42513 -0.22755 0.42657 -0.22847 C 0.42982 -0.23056 0.43334 -0.23125 0.43672 -0.23287 C 0.43802 -0.23356 0.43933 -0.23449 0.44063 -0.23518 C 0.44271 -0.23611 0.4448 -0.23657 0.44688 -0.2375 C 0.44818 -0.23796 0.44948 -0.23866 0.45078 -0.23958 C 0.45248 -0.24097 0.45404 -0.24329 0.45586 -0.24421 C 0.45912 -0.2456 0.46263 -0.24583 0.46602 -0.24653 C 0.4681 -0.24792 0.47045 -0.24884 0.4724 -0.25093 C 0.47383 -0.25278 0.47448 -0.25671 0.47618 -0.25787 C 0.47943 -0.25995 0.48295 -0.25926 0.48633 -0.25995 C 0.48763 -0.26157 0.48881 -0.26343 0.49011 -0.26458 C 0.49805 -0.27106 0.50287 -0.27361 0.51042 -0.27801 L 0.5181 -0.28264 C 0.5194 -0.28333 0.52084 -0.28356 0.52188 -0.28495 C 0.52318 -0.28634 0.52461 -0.28773 0.52578 -0.28935 C 0.53555 -0.30393 0.52383 -0.28958 0.53334 -0.30069 C 0.53685 -0.31018 0.53776 -0.31435 0.54232 -0.32106 C 0.54349 -0.32292 0.5448 -0.32407 0.5461 -0.32569 C 0.55078 -0.33796 0.5461 -0.32755 0.55248 -0.33681 C 0.55378 -0.33889 0.55482 -0.34167 0.55625 -0.34375 C 0.55743 -0.34537 0.55886 -0.34653 0.56003 -0.34815 C 0.56146 -0.35023 0.56394 -0.35486 0.56394 -0.35463 L 0.56394 -0.35486 " pathEditMode="relative" rAng="0" ptsTypes="AAAAAAAAA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2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23 L -3.75E-6 0.00023 C 0.00664 -0.00648 0.0125 -0.01435 0.0194 -0.01875 C 0.07696 -0.0544 0.01016 0.00579 0.07214 -0.05069 C 0.07969 -0.05764 0.08724 -0.06551 0.0948 -0.07361 C 0.09896 -0.07847 0.10287 -0.08403 0.10664 -0.08958 C 0.10795 -0.09167 0.10886 -0.09514 0.11029 -0.09676 C 0.15951 -0.14861 0.13972 -0.12708 0.18477 -0.16088 C 0.18724 -0.16273 0.18946 -0.16574 0.19193 -0.16759 C 0.22696 -0.1963 0.21472 -0.19144 0.23386 -0.19745 C 0.28412 -0.2294 0.22253 -0.18889 0.28555 -0.23657 C 0.29467 -0.24329 0.30417 -0.24815 0.31315 -0.25486 C 0.3237 -0.2625 0.33373 -0.27292 0.34427 -0.28009 C 0.35248 -0.28542 0.36029 -0.2912 0.36836 -0.29606 C 0.37552 -0.30046 0.38308 -0.30231 0.38998 -0.30764 C 0.39961 -0.31505 0.41849 -0.33843 0.42839 -0.34676 C 0.47696 -0.38634 0.40821 -0.32847 0.46563 -0.38333 C 0.47383 -0.39097 0.48256 -0.39676 0.49089 -0.40394 C 0.51289 -0.42315 0.50313 -0.41505 0.52318 -0.44306 C 0.52683 -0.44769 0.53073 -0.45116 0.53399 -0.45671 C 0.54011 -0.46667 0.5448 -0.47894 0.55092 -0.48889 C 0.55404 -0.49421 0.55769 -0.49861 0.56042 -0.50486 C 0.56368 -0.51181 0.56628 -0.51991 0.56888 -0.52778 C 0.57266 -0.53981 0.57969 -0.56435 0.57969 -0.56412 C 0.58112 -0.57593 0.58086 -0.5706 0.58086 -0.58032 L 0.58217 -0.57824 " pathEditMode="relative" rAng="0" ptsTypes="AAAAAAAAAAAAAAAAAAAAAAAA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02" y="-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0.00261 0.00556 0.00547 0.01111 0.00808 0.0169 C 0.01302 0.02778 0.0086 0.0213 0.01498 0.0338 C 0.01797 0.03982 0.02084 0.04607 0.02448 0.0507 C 0.0263 0.05324 0.02839 0.0551 0.02995 0.05811 C 0.03151 0.06088 0.03242 0.06482 0.03399 0.06783 C 0.03516 0.06991 0.03685 0.07061 0.03815 0.07269 C 0.04193 0.07871 0.04479 0.08704 0.04896 0.0919 L 0.05716 0.10162 C 0.06042 0.10926 0.06146 0.1125 0.06537 0.11875 C 0.06706 0.1213 0.06901 0.12361 0.07084 0.12593 C 0.07214 0.12755 0.0737 0.12894 0.07487 0.13079 C 0.08177 0.14098 0.07591 0.13635 0.08308 0.14051 C 0.08451 0.14283 0.08568 0.14584 0.08724 0.14769 C 0.09102 0.15255 0.09375 0.15301 0.09805 0.1551 C 0.10287 0.16783 0.09805 0.15857 0.10625 0.16482 C 0.1168 0.17269 0.10313 0.1669 0.11589 0.17454 C 0.1181 0.1757 0.12045 0.17593 0.12266 0.17686 C 0.12448 0.17755 0.1263 0.17848 0.12813 0.17917 C 0.12995 0.18079 0.13177 0.18241 0.1336 0.18403 C 0.13503 0.18565 0.13607 0.18797 0.13763 0.18889 C 0.14297 0.19213 0.14857 0.19375 0.15404 0.1963 C 0.15586 0.19699 0.15769 0.19769 0.15951 0.19861 L 0.17578 0.20834 C 0.17722 0.20926 0.17852 0.21019 0.17995 0.21088 C 0.18216 0.21158 0.18451 0.21227 0.18672 0.2132 C 0.18854 0.21389 0.19037 0.21505 0.19219 0.21574 C 0.19857 0.2176 0.20495 0.21898 0.21133 0.22061 C 0.22123 0.21968 0.23125 0.21945 0.24128 0.21806 C 0.24271 0.21783 0.24414 0.2169 0.24532 0.21574 C 0.2543 0.20672 0.25534 0.20278 0.26315 0.18889 C 0.26446 0.18658 0.26537 0.18287 0.26719 0.18172 L 0.27396 0.17686 C 0.27487 0.17454 0.27552 0.17153 0.2767 0.16968 C 0.27943 0.16482 0.28164 0.16436 0.2849 0.16227 C 0.28633 0.15996 0.2875 0.15718 0.28907 0.1551 C 0.29024 0.15324 0.29193 0.15232 0.2931 0.15023 C 0.29427 0.14815 0.2944 0.14445 0.29584 0.14283 C 0.29831 0.14028 0.30404 0.13797 0.30404 0.1382 C 0.30534 0.13565 0.30651 0.13287 0.30808 0.13079 C 0.31159 0.12639 0.31602 0.12408 0.31901 0.11875 C 0.32032 0.11621 0.32149 0.1132 0.32305 0.11135 C 0.32435 0.10996 0.32591 0.11019 0.32722 0.10903 C 0.33008 0.10648 0.33347 0.10116 0.33542 0.09676 C 0.34102 0.0838 0.34076 0.08773 0.34076 0.07986 L 0.34076 0.0801 " pathEditMode="relative" rAng="0" ptsTypes="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0.00023 C 0.00248 -0.00625 0.00482 -0.01227 0.00756 -0.01829 C 0.00873 -0.0206 0.01029 -0.02245 0.01133 -0.025 C 0.01237 -0.02708 0.0129 -0.02986 0.01394 -0.03171 C 0.01537 -0.03449 0.01745 -0.03611 0.01902 -0.03866 C 0.02032 -0.04074 0.02149 -0.04329 0.02279 -0.04537 C 0.02448 -0.04768 0.02631 -0.04977 0.02787 -0.05208 C 0.03764 -0.0669 0.02553 -0.05 0.03555 -0.06782 C 0.03659 -0.06991 0.03803 -0.07106 0.03933 -0.07245 C 0.04193 -0.07963 0.0431 -0.08241 0.04571 -0.09051 C 0.04701 -0.09444 0.04883 -0.10278 0.05079 -0.10648 C 0.05222 -0.10903 0.05417 -0.11088 0.05586 -0.11319 C 0.06355 -0.14051 0.05378 -0.10671 0.06094 -0.12893 C 0.06498 -0.1412 0.06211 -0.13588 0.06732 -0.1493 C 0.06967 -0.15555 0.07487 -0.16736 0.07487 -0.16713 C 0.0754 -0.16967 0.07553 -0.17222 0.07618 -0.1743 C 0.07813 -0.1794 0.08099 -0.18217 0.08386 -0.18542 C 0.08516 -0.18842 0.08581 -0.19259 0.08764 -0.19444 C 0.08946 -0.19653 0.09193 -0.19537 0.09402 -0.19676 C 0.09519 -0.19768 0.10274 -0.20787 0.10287 -0.2081 C 0.11928 -0.23449 0.10625 -0.21319 0.11563 -0.23518 C 0.11667 -0.23773 0.11836 -0.23958 0.11941 -0.2419 C 0.12136 -0.24629 0.12201 -0.25254 0.12448 -0.25555 C 0.12839 -0.26018 0.12891 -0.26018 0.13217 -0.2669 C 0.13347 -0.26967 0.13451 -0.27315 0.13594 -0.27592 C 0.1379 -0.27986 0.14232 -0.28727 0.1448 -0.28958 C 0.14636 -0.29097 0.14818 -0.29097 0.14987 -0.29167 L 0.15756 -0.30069 C 0.15886 -0.30231 0.1599 -0.30463 0.16133 -0.30532 L 0.16641 -0.30764 C 0.16771 -0.30972 0.16889 -0.31227 0.17032 -0.31435 C 0.17149 -0.3162 0.17305 -0.3169 0.17409 -0.31898 C 0.17774 -0.32546 0.17579 -0.325 0.17787 -0.33241 C 0.17995 -0.33981 0.17904 -0.33912 0.18178 -0.33912 L 0.18178 -0.33889 " pathEditMode="relative" rAng="0" ptsTypes="AAAAAAAAAAAAAAAAAAAAAAAAAAAAAAAAAAAA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6.66667E-6 L 3.54167E-6 6.66667E-6 C -0.00222 -0.00995 -0.00495 -0.01921 -0.00638 -0.02939 C -0.00729 -0.03541 -0.00742 -0.04212 -0.00899 -0.04768 C -0.00977 -0.05069 -0.01055 -0.0537 -0.01146 -0.05671 C -0.01875 -0.07893 -0.00886 -0.04513 -0.01654 -0.07245 C -0.01706 -0.07522 -0.01823 -0.08495 -0.01914 -0.08819 C -0.01979 -0.09073 -0.02084 -0.09282 -0.02162 -0.09513 C -0.02253 -0.09953 -0.02292 -0.10439 -0.02422 -0.10856 C -0.02513 -0.11134 -0.02696 -0.11272 -0.028 -0.11527 C -0.02917 -0.11805 -0.02969 -0.12129 -0.0306 -0.1243 C -0.03281 -0.14027 -0.03021 -0.12708 -0.03568 -0.14259 C -0.03867 -0.15115 -0.03854 -0.15485 -0.04076 -0.16504 C -0.04232 -0.17268 -0.04584 -0.18772 -0.04584 -0.18772 C -0.04623 -0.19305 -0.04649 -0.19837 -0.04714 -0.20347 C -0.0474 -0.20578 -0.04805 -0.2081 -0.04831 -0.21041 C -0.04922 -0.21597 -0.04961 -0.2206 -0.05091 -0.22615 C -0.05169 -0.22916 -0.05287 -0.23194 -0.05339 -0.23518 C -0.05534 -0.2456 -0.05703 -0.25624 -0.05847 -0.26689 C -0.06042 -0.28055 -0.05925 -0.27291 -0.06237 -0.28935 L -0.06367 -0.29629 C -0.06406 -0.3074 -0.06419 -0.31874 -0.06485 -0.33009 C -0.06498 -0.3324 -0.06589 -0.33448 -0.06615 -0.3368 C -0.0668 -0.34212 -0.0668 -0.34745 -0.06745 -0.35277 C -0.06771 -0.35509 -0.06849 -0.35717 -0.06875 -0.35948 C -0.06901 -0.36388 -0.06875 -0.36851 -0.06875 -0.37291 L -0.06875 -0.37291 " pathEditMode="relative" ptsTypes="AAAAAAAAAAAAAAAAAAAAAAAAA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1.25E-6 2.96296E-6 C -0.003 -0.00463 -0.00573 -0.00996 -0.00899 -0.01366 C -0.01042 -0.01528 -0.01237 -0.01482 -0.01406 -0.01597 C -0.02735 -0.02477 -0.0112 -0.0169 -0.02422 -0.02269 C -0.03542 -0.03773 -0.02227 -0.02222 -0.03698 -0.03172 C -0.03932 -0.03334 -0.04102 -0.03658 -0.04323 -0.03843 C -0.0474 -0.0419 -0.05195 -0.04398 -0.05599 -0.04746 C -0.06263 -0.05347 -0.05925 -0.05116 -0.06615 -0.0544 C -0.08932 -0.075 -0.06524 -0.05463 -0.08399 -0.06783 C -0.08568 -0.06922 -0.08724 -0.0713 -0.08906 -0.07246 C -0.09232 -0.07431 -0.09922 -0.07685 -0.09922 -0.07685 C -0.10091 -0.07847 -0.10261 -0.0801 -0.1043 -0.08148 C -0.1056 -0.08241 -0.1069 -0.08287 -0.10807 -0.0838 C -0.11914 -0.09213 -0.10807 -0.08519 -0.11706 -0.09051 C -0.11953 -0.09352 -0.12188 -0.09699 -0.12461 -0.09954 C -0.12617 -0.10093 -0.12813 -0.1007 -0.12969 -0.10185 C -0.13399 -0.1044 -0.13841 -0.10718 -0.14245 -0.11088 C -0.14414 -0.11227 -0.14584 -0.11412 -0.14753 -0.11528 C -0.15 -0.11713 -0.15521 -0.11991 -0.15521 -0.11991 C -0.1569 -0.12222 -0.15847 -0.12477 -0.16029 -0.12662 C -0.16146 -0.12778 -0.16289 -0.12801 -0.16406 -0.12894 C -0.16784 -0.13172 -0.16979 -0.1338 -0.17292 -0.13797 C -0.17474 -0.14005 -0.17656 -0.14213 -0.17813 -0.14468 C -0.17956 -0.14746 -0.1806 -0.1507 -0.1819 -0.15371 C -0.18412 -0.16574 -0.18164 -0.15602 -0.18698 -0.16736 C -0.18789 -0.16945 -0.18867 -0.17176 -0.18945 -0.17408 C -0.19076 -0.17709 -0.19206 -0.1801 -0.19336 -0.1831 C -0.19779 -0.19422 -0.19414 -0.18565 -0.19844 -0.19885 C -0.19922 -0.20139 -0.20013 -0.20347 -0.20091 -0.20579 C -0.20143 -0.20787 -0.20156 -0.21042 -0.20222 -0.2125 C -0.20287 -0.21482 -0.20417 -0.21667 -0.20482 -0.21922 C -0.20716 -0.2294 -0.20482 -0.22639 -0.20729 -0.23519 C -0.20794 -0.2375 -0.20899 -0.23959 -0.2099 -0.2419 C -0.21029 -0.24491 -0.21068 -0.24792 -0.21107 -0.25093 C -0.21146 -0.25324 -0.21237 -0.25533 -0.21237 -0.25764 C -0.21276 -0.28172 -0.21237 -0.30579 -0.21237 -0.32986 L -0.21237 -0.32986 " pathEditMode="relative" ptsTypes="AAAAAAAAAAAAAAAAAAAAAAAAAAAAAAAAAAAA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1.25E-6 0.00023 C 0.05052 0.0074 0.0207 0.00393 0.12578 4.44444E-6 C 0.12917 -0.00024 0.13255 -0.00162 0.13594 -0.00232 L 0.1474 -0.00463 C 0.14909 -0.00602 0.15065 -0.00811 0.15248 -0.00903 C 0.1582 -0.01297 0.16198 -0.01389 0.16771 -0.01598 C 0.16979 -0.01737 0.17201 -0.01852 0.17409 -0.02037 C 0.17539 -0.02176 0.17656 -0.02385 0.17787 -0.025 C 0.17956 -0.02616 0.18125 -0.02662 0.18294 -0.02732 C 0.18685 -0.02871 0.19063 -0.0301 0.1944 -0.03172 C 0.1957 -0.03241 0.19701 -0.03334 0.19818 -0.03403 C 0.20039 -0.03496 0.20248 -0.03542 0.20456 -0.03635 C 0.20625 -0.03704 0.20794 -0.03774 0.20964 -0.03843 C 0.21185 -0.04075 0.2138 -0.04352 0.21602 -0.04537 C 0.22018 -0.04885 0.22878 -0.0544 0.22878 -0.05417 C 0.23008 -0.05649 0.23086 -0.05973 0.23255 -0.06112 C 0.2349 -0.06297 0.23763 -0.0625 0.24024 -0.06343 C 0.24193 -0.06389 0.24362 -0.06459 0.24531 -0.06575 C 0.24792 -0.0676 0.25026 -0.07037 0.25287 -0.07246 C 0.25417 -0.07338 0.25547 -0.07385 0.25677 -0.07477 C 0.26901 -0.09098 0.25586 -0.075 0.26563 -0.0838 C 0.28294 -0.09908 0.26211 -0.08218 0.27708 -0.09723 C 0.27852 -0.09862 0.2849 -0.10139 0.28594 -0.10186 C 0.29453 -0.11204 0.28373 -0.1 0.2974 -0.11088 C 0.3013 -0.11389 0.30182 -0.11713 0.30508 -0.12223 C 0.30964 -0.12917 0.31003 -0.12871 0.31524 -0.13334 C 0.32083 -0.14862 0.31419 -0.1338 0.32149 -0.14237 C 0.32305 -0.14422 0.32396 -0.14746 0.32539 -0.14931 C 0.32695 -0.15116 0.32891 -0.15186 0.33047 -0.15371 C 0.3388 -0.16436 0.32995 -0.15787 0.33802 -0.16274 C 0.34089 -0.16945 0.34219 -0.17338 0.3457 -0.17871 C 0.35 -0.18496 0.34961 -0.18102 0.35339 -0.18982 C 0.35482 -0.19352 0.3556 -0.19769 0.35716 -0.20116 C 0.36406 -0.21713 0.36003 -0.20394 0.36732 -0.21713 C 0.375 -0.23056 0.36146 -0.21852 0.37748 -0.2375 C 0.37878 -0.23889 0.38021 -0.24005 0.38125 -0.2419 C 0.38294 -0.24468 0.38971 -0.26297 0.39024 -0.26459 C 0.39193 -0.27061 0.39323 -0.27709 0.39531 -0.28264 L 0.40039 -0.29607 C 0.40352 -0.3132 0.39883 -0.29283 0.40547 -0.30741 C 0.40625 -0.30926 0.40612 -0.31204 0.40677 -0.31412 C 0.40742 -0.31667 0.40846 -0.31875 0.40925 -0.32107 L 0.41185 -0.3345 C 0.41224 -0.33681 0.41237 -0.33936 0.41302 -0.34144 L 0.41563 -0.34815 C 0.41602 -0.35186 0.41563 -0.35625 0.41693 -0.3595 C 0.41758 -0.36135 0.41979 -0.35996 0.4207 -0.36158 C 0.42162 -0.36343 0.42136 -0.36644 0.42201 -0.36852 C 0.42227 -0.36945 0.42279 -0.36991 0.42331 -0.37061 L 0.42331 -0.37037 " pathEditMode="relative" rAng="0" ptsTypes="AAAAAAAAAAAAAAAAAAAAAAAAAAAAAAAAAAAAAAAAAAA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то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0" y="2299948"/>
            <a:ext cx="10937172" cy="4035902"/>
          </a:xfrm>
          <a:prstGeom prst="rect">
            <a:avLst/>
          </a:prstGeom>
        </p:spPr>
      </p:pic>
      <p:pic>
        <p:nvPicPr>
          <p:cNvPr id="6" name="Лиз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2224709" y="58917"/>
            <a:ext cx="2139881" cy="4005419"/>
          </a:xfrm>
          <a:prstGeom prst="rect">
            <a:avLst/>
          </a:prstGeom>
        </p:spPr>
      </p:pic>
      <p:pic>
        <p:nvPicPr>
          <p:cNvPr id="10" name="реп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610" y="1532414"/>
            <a:ext cx="2503272" cy="1719419"/>
          </a:xfrm>
          <a:prstGeom prst="rect">
            <a:avLst/>
          </a:prstGeom>
        </p:spPr>
      </p:pic>
      <p:pic>
        <p:nvPicPr>
          <p:cNvPr id="11" name="пом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0"/>
          <a:stretch/>
        </p:blipFill>
        <p:spPr>
          <a:xfrm>
            <a:off x="3871608" y="4638048"/>
            <a:ext cx="1036133" cy="848352"/>
          </a:xfrm>
          <a:prstGeom prst="rect">
            <a:avLst/>
          </a:prstGeom>
        </p:spPr>
      </p:pic>
      <p:pic>
        <p:nvPicPr>
          <p:cNvPr id="12" name="мор"/>
          <p:cNvPicPr>
            <a:picLocks noChangeAspect="1"/>
          </p:cNvPicPr>
          <p:nvPr userDrawn="1"/>
        </p:nvPicPr>
        <p:blipFill rotWithShape="1">
          <a:blip r:embed="rId6"/>
          <a:srcRect l="36806" t="-2323"/>
          <a:stretch/>
        </p:blipFill>
        <p:spPr>
          <a:xfrm>
            <a:off x="5867400" y="2809875"/>
            <a:ext cx="1517950" cy="2145919"/>
          </a:xfrm>
          <a:prstGeom prst="rect">
            <a:avLst/>
          </a:prstGeom>
        </p:spPr>
      </p:pic>
      <p:pic>
        <p:nvPicPr>
          <p:cNvPr id="14" name="ог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23381" y="4470159"/>
            <a:ext cx="971269" cy="971269"/>
          </a:xfrm>
          <a:prstGeom prst="rect">
            <a:avLst/>
          </a:prstGeom>
        </p:spPr>
      </p:pic>
      <p:pic>
        <p:nvPicPr>
          <p:cNvPr id="21" name="корзина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5181" y="3598294"/>
            <a:ext cx="2883658" cy="2481287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-1" y="0"/>
            <a:ext cx="232338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Собери фрукты в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корзинку. (Нажми на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фрукт).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осталось?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(Овощи).</a:t>
            </a:r>
          </a:p>
          <a:p>
            <a:pPr marL="285750" marR="0" lvl="0" indent="-2857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теперь вспомни и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скажи, какой овощ по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вкусу, запа­ху, цвету или форме.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(Красный помидор. </a:t>
            </a:r>
            <a:endParaRPr kumimoji="0" lang="ru-RU" sz="14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Длинная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морковка. И т.д. 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075215" y="228599"/>
            <a:ext cx="409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«Собери фрукты в корзинку»</a:t>
            </a:r>
          </a:p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(нажми на них)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яб"/>
          <p:cNvPicPr>
            <a:picLocks noChangeAspect="1"/>
          </p:cNvPicPr>
          <p:nvPr userDrawn="1"/>
        </p:nvPicPr>
        <p:blipFill rotWithShape="1">
          <a:blip r:embed="rId10"/>
          <a:srcRect l="33546" r="15795" b="7771"/>
          <a:stretch/>
        </p:blipFill>
        <p:spPr>
          <a:xfrm>
            <a:off x="7729741" y="5097179"/>
            <a:ext cx="947331" cy="778328"/>
          </a:xfrm>
          <a:prstGeom prst="rect">
            <a:avLst/>
          </a:prstGeom>
        </p:spPr>
      </p:pic>
      <p:pic>
        <p:nvPicPr>
          <p:cNvPr id="19" name="сл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392576" y="4185737"/>
            <a:ext cx="931252" cy="653201"/>
          </a:xfrm>
          <a:prstGeom prst="rect">
            <a:avLst/>
          </a:prstGeom>
        </p:spPr>
      </p:pic>
      <p:pic>
        <p:nvPicPr>
          <p:cNvPr id="15" name="лим"/>
          <p:cNvPicPr>
            <a:picLocks noChangeAspect="1"/>
          </p:cNvPicPr>
          <p:nvPr userDrawn="1"/>
        </p:nvPicPr>
        <p:blipFill rotWithShape="1">
          <a:blip r:embed="rId12"/>
          <a:srcRect l="17999" t="-1" b="-612"/>
          <a:stretch/>
        </p:blipFill>
        <p:spPr>
          <a:xfrm>
            <a:off x="6077544" y="5097180"/>
            <a:ext cx="947165" cy="840316"/>
          </a:xfrm>
          <a:prstGeom prst="rect">
            <a:avLst/>
          </a:prstGeom>
        </p:spPr>
      </p:pic>
      <p:pic>
        <p:nvPicPr>
          <p:cNvPr id="13" name="гр"/>
          <p:cNvPicPr>
            <a:picLocks noChangeAspect="1"/>
          </p:cNvPicPr>
          <p:nvPr userDrawn="1"/>
        </p:nvPicPr>
        <p:blipFill rotWithShape="1">
          <a:blip r:embed="rId13"/>
          <a:srcRect l="34293" t="5173" r="14314" b="261"/>
          <a:stretch/>
        </p:blipFill>
        <p:spPr>
          <a:xfrm>
            <a:off x="7729741" y="2640539"/>
            <a:ext cx="690664" cy="914400"/>
          </a:xfrm>
          <a:prstGeom prst="rect">
            <a:avLst/>
          </a:prstGeom>
        </p:spPr>
      </p:pic>
      <p:pic>
        <p:nvPicPr>
          <p:cNvPr id="24" name="св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99784" y="1045804"/>
            <a:ext cx="2546177" cy="2109944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152569" y="6269099"/>
            <a:ext cx="1414395" cy="573074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398868" y="6305523"/>
            <a:ext cx="1432684" cy="5669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299784" y="3455923"/>
            <a:ext cx="1125726" cy="72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25E-6 0.00023 C 0.00235 -0.00301 0.00443 -0.00671 0.00716 -0.00856 C 0.01068 -0.01111 0.01458 -0.01111 0.01823 -0.01273 C 0.0194 -0.01319 0.02044 -0.01389 0.02149 -0.01435 C 0.02357 -0.01481 0.02578 -0.01505 0.02787 -0.01574 C 0.02995 -0.01643 0.03216 -0.01759 0.03425 -0.01852 C 0.03659 -0.01944 0.03906 -0.02037 0.04141 -0.0213 C 0.04219 -0.02176 0.04297 -0.02245 0.04375 -0.02268 C 0.04518 -0.02338 0.04649 -0.02361 0.04779 -0.02407 C 0.05456 -0.02685 0.04688 -0.02454 0.05651 -0.02685 L 0.11315 -0.02546 L 0.17787 -0.02268 C 0.17943 -0.02176 0.18125 -0.02153 0.18255 -0.01991 C 0.18568 -0.0162 0.18412 -0.01759 0.18737 -0.01574 L 0.19219 -0.00718 L 0.19453 -0.00301 L 0.19544 -0.00718 L 0.19544 -0.00694 " pathEditMode="relative" rAng="0" ptsTypes="AAAAAAA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0.00312 -0.00301 0.00742 -0.00347 0.0095 -0.00856 C 0.01028 -0.01042 0.01093 -0.01273 0.01185 -0.01435 C 0.01276 -0.01574 0.01406 -0.01597 0.0151 -0.01713 C 0.01679 -0.01898 0.01823 -0.02083 0.01992 -0.02292 L 0.02226 -0.02569 C 0.02304 -0.02662 0.02395 -0.02731 0.02461 -0.02847 C 0.02643 -0.03171 0.02695 -0.03287 0.02942 -0.03565 C 0.03047 -0.03681 0.03151 -0.0375 0.03268 -0.03843 C 0.0375 -0.04213 0.04244 -0.04491 0.047 -0.04977 C 0.04909 -0.05208 0.05091 -0.05625 0.05338 -0.05694 C 0.05468 -0.05718 0.05885 -0.0581 0.06054 -0.05972 C 0.06224 -0.06134 0.0638 -0.06343 0.06536 -0.06551 C 0.06614 -0.06644 0.06692 -0.06759 0.0677 -0.06829 C 0.07161 -0.07176 0.06979 -0.07037 0.0733 -0.07245 C 0.07435 -0.07384 0.07539 -0.07569 0.07656 -0.07685 C 0.07721 -0.07755 0.07812 -0.07755 0.0789 -0.07824 C 0.07981 -0.07894 0.08047 -0.08009 0.08125 -0.08102 C 0.08229 -0.08218 0.08346 -0.08287 0.0845 -0.0838 C 0.08606 -0.08565 0.08763 -0.08773 0.08932 -0.08958 C 0.0901 -0.09051 0.09075 -0.0919 0.09166 -0.09236 L 0.09882 -0.09676 L 0.10117 -0.09815 C 0.10208 -0.09861 0.10286 -0.09884 0.10364 -0.09954 C 0.10468 -0.10046 0.10573 -0.10162 0.10677 -0.10231 C 0.10833 -0.10347 0.11002 -0.10417 0.11159 -0.10509 C 0.11237 -0.10556 0.11328 -0.10579 0.11393 -0.10648 C 0.1164 -0.10949 0.11679 -0.11019 0.11953 -0.11227 C 0.12031 -0.11296 0.12122 -0.11319 0.122 -0.11366 C 0.1233 -0.11458 0.12461 -0.11551 0.12591 -0.11644 C 0.12786 -0.11991 0.1276 -0.12014 0.13073 -0.12222 C 0.13281 -0.12361 0.13437 -0.12338 0.13632 -0.125 C 0.13724 -0.12569 0.13789 -0.12708 0.13867 -0.12778 C 0.14023 -0.12917 0.14205 -0.12917 0.14349 -0.13079 C 0.14661 -0.13449 0.14492 -0.1331 0.1483 -0.13495 C 0.14882 -0.13634 0.14909 -0.13819 0.14987 -0.13935 C 0.15078 -0.14028 0.15208 -0.14005 0.15312 -0.14074 C 0.15442 -0.14144 0.15573 -0.14259 0.15703 -0.14352 C 0.15781 -0.14398 0.15859 -0.14444 0.1595 -0.14491 C 0.16028 -0.14583 0.16093 -0.14699 0.16185 -0.14769 C 0.16263 -0.14838 0.16341 -0.14884 0.16419 -0.14907 C 0.16549 -0.14977 0.16849 -0.15093 0.16979 -0.15208 C 0.17604 -0.15741 0.16862 -0.15278 0.17461 -0.15625 L 0.17786 -0.16042 L 0.17786 -0.16019 " pathEditMode="relative" rAng="0" ptsTypes="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4 0.05232 L 0.04114 0.05255 C 0.04348 0.05463 0.04583 0.05695 0.0483 0.05926 C 0.04908 0.06019 0.04973 0.06134 0.05065 0.06204 C 0.05143 0.06273 0.05234 0.06273 0.05299 0.06343 C 0.06015 0.07037 0.05846 0.07107 0.06341 0.07338 C 0.06445 0.07408 0.06549 0.07431 0.06666 0.07477 C 0.06718 0.07593 0.06757 0.07685 0.06822 0.07778 C 0.06979 0.07986 0.07135 0.08148 0.07304 0.08333 C 0.07565 0.08658 0.0789 0.09051 0.08177 0.0919 L 0.0914 0.09607 C 0.09309 0.09699 0.09817 0.09908 0.09934 0.10046 C 0.10429 0.10625 0.09882 0.1 0.10494 0.10602 C 0.10625 0.10741 0.10755 0.10926 0.10885 0.11042 C 0.1125 0.1132 0.11406 0.1132 0.1177 0.11458 C 0.11875 0.11505 0.11979 0.11551 0.12083 0.11597 C 0.12135 0.11736 0.12161 0.11945 0.12252 0.12014 C 0.12421 0.12199 0.12617 0.12222 0.12799 0.12315 C 0.12916 0.12361 0.1302 0.12384 0.13125 0.12454 C 0.13919 0.12847 0.12682 0.12292 0.13684 0.12732 C 0.13789 0.12824 0.13893 0.1294 0.13997 0.13009 C 0.14296 0.13195 0.14726 0.13333 0.15039 0.13449 C 0.15768 0.14421 0.14882 0.1338 0.15833 0.14005 C 0.15911 0.14051 0.15924 0.14236 0.16002 0.14283 C 0.16093 0.14375 0.1621 0.14398 0.16315 0.14445 C 0.16471 0.14583 0.16627 0.14746 0.16796 0.14861 C 0.16901 0.14931 0.17005 0.14954 0.17109 0.15 C 0.17278 0.15093 0.17434 0.15185 0.17591 0.15278 C 0.17669 0.15324 0.1776 0.15371 0.17838 0.15417 C 0.18307 0.15833 0.18033 0.15648 0.18632 0.15996 C 0.1871 0.16042 0.18789 0.16111 0.18867 0.16134 L 0.19348 0.16273 C 0.19479 0.16366 0.19609 0.16482 0.19752 0.16551 C 0.19908 0.16667 0.20065 0.16759 0.20221 0.16852 L 0.20468 0.16991 L 0.2095 0.17269 C 0.21028 0.17315 0.21106 0.17384 0.21184 0.17408 C 0.21315 0.17454 0.21445 0.175 0.21588 0.17546 C 0.21666 0.17593 0.21744 0.17662 0.21822 0.17685 C 0.21953 0.17755 0.22083 0.17778 0.22226 0.17847 C 0.22304 0.17871 0.22382 0.1794 0.2246 0.17986 C 0.22565 0.18033 0.22669 0.18079 0.22773 0.18125 C 0.23085 0.18658 0.22877 0.18403 0.2358 0.18681 C 0.24036 0.18866 0.2388 0.18658 0.24062 0.18982 L 0.24062 0.19005 " pathEditMode="relative" rAng="0" ptsTypes="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89 -0.00648 L -0.06589 -0.00602 C -0.0638 -0.00926 -0.05951 -0.01482 -0.05651 -0.01713 C -0.04766 -0.02408 -0.05573 -0.01713 -0.04792 -0.02176 C -0.03737 -0.02778 -0.05026 -0.02222 -0.03984 -0.02616 C -0.03802 -0.02824 -0.03646 -0.03102 -0.03438 -0.03241 C -0.03294 -0.03334 -0.03125 -0.0331 -0.02969 -0.0338 C -0.02357 -0.03611 -0.02943 -0.03449 -0.0224 -0.03843 C -0.01628 -0.04213 -0.02096 -0.03773 -0.01536 -0.04121 C -0.01406 -0.04236 -0.01276 -0.04352 -0.01146 -0.04445 C -0.00729 -0.04746 -0.01055 -0.04421 -0.00521 -0.04908 C -0.00404 -0.05 -0.00313 -0.05139 -0.00195 -0.05185 C 0.0056 -0.05648 0.01003 -0.05579 0.01862 -0.05671 C 0.04154 -0.06204 0.01315 -0.05486 0.02891 -0.05972 C 0.03138 -0.06042 0.03724 -0.06134 0.03997 -0.06273 C 0.04154 -0.06343 0.0431 -0.06505 0.04466 -0.06574 C 0.05846 -0.07037 0.05521 -0.06736 0.0668 -0.07037 C 0.07005 -0.07107 0.07318 -0.07222 0.0763 -0.07338 C 0.07956 -0.07523 0.08255 -0.07824 0.08581 -0.0794 C 0.08711 -0.07986 0.08854 -0.08033 0.08984 -0.08102 C 0.09141 -0.08171 0.09323 -0.08218 0.0944 -0.08403 C 0.09753 -0.08796 0.0974 -0.08796 0.10169 -0.09167 C 0.10234 -0.09213 0.10325 -0.09236 0.10404 -0.09306 C 0.10885 -0.09722 0.10977 -0.09931 0.11432 -0.10232 C 0.11615 -0.10324 0.1181 -0.10394 0.11979 -0.10533 C 0.12148 -0.10648 0.12292 -0.10857 0.12448 -0.10972 C 0.12552 -0.11042 0.12669 -0.11042 0.12773 -0.11111 C 0.12995 -0.11296 0.13177 -0.11597 0.13411 -0.11736 C 0.14075 -0.12153 0.13008 -0.11505 0.14115 -0.12037 C 0.14271 -0.12107 0.1444 -0.12199 0.14596 -0.12338 C 0.14779 -0.125 0.14948 -0.12709 0.15156 -0.12801 C 0.15339 -0.12894 0.1556 -0.12871 0.15781 -0.1294 C 0.15885 -0.12986 0.1599 -0.13079 0.16094 -0.13102 C 0.16497 -0.13171 0.16875 -0.13195 0.17279 -0.13241 C 0.17357 -0.13287 0.17448 -0.13334 0.17513 -0.13403 C 0.17604 -0.13496 0.17669 -0.13634 0.1776 -0.13727 C 0.17878 -0.13796 0.18021 -0.1382 0.18151 -0.13866 C 0.19206 -0.14861 0.17878 -0.13472 0.1862 -0.14607 C 0.18685 -0.14699 0.18789 -0.14699 0.18867 -0.14769 C 0.19831 -0.15579 0.1862 -0.14607 0.19414 -0.15371 C 0.19492 -0.15463 0.1957 -0.15509 0.19648 -0.15533 C 0.19909 -0.15648 0.20169 -0.15834 0.20443 -0.15834 L 0.24479 -0.15972 C 0.24779 -0.16088 0.25039 -0.16227 0.25352 -0.16296 C 0.25573 -0.16343 0.2582 -0.16389 0.26055 -0.16435 C 0.26419 -0.16898 0.26159 -0.16621 0.26536 -0.16898 C 0.26667 -0.16991 0.2694 -0.17176 0.2694 -0.17153 L 0.2694 -0.17176 " pathEditMode="relative" rAng="0" ptsTypes="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44 L 1.875E-6 -0.00417 C 0.08424 -0.02107 0.02474 -0.01019 0.23541 -0.0044 C 0.23867 -0.0044 0.24166 -0.00139 0.24479 -0.00024 C 0.24791 0.00069 0.25104 0.00138 0.25416 0.00185 C 0.26823 0.00347 0.28229 0.00463 0.29635 0.00601 C 0.297 0.00601 0.31745 0.00972 0.32331 0.01226 C 0.32617 0.01319 0.32877 0.01551 0.33151 0.01643 C 0.33776 0.01828 0.34414 0.01898 0.35026 0.0206 C 0.35234 0.02106 0.35416 0.02199 0.35612 0.02268 C 0.36523 0.02546 0.36055 0.02314 0.36666 0.02685 C 0.36784 0.02824 0.36901 0.02986 0.37018 0.03101 C 0.37565 0.03564 0.37552 0.03449 0.38073 0.03726 C 0.38203 0.03773 0.38307 0.03865 0.38424 0.03935 C 0.38776 0.04074 0.3914 0.04189 0.39479 0.04351 C 0.40781 0.04907 0.38633 0.04074 0.40299 0.04976 C 0.40534 0.05092 0.40768 0.05115 0.41002 0.05185 C 0.4112 0.05254 0.4125 0.05277 0.41354 0.05393 C 0.41484 0.05486 0.41575 0.05717 0.41706 0.0581 C 0.42018 0.05995 0.42344 0.06041 0.42643 0.06226 L 0.43346 0.06643 C 0.43463 0.06713 0.43594 0.06759 0.43698 0.06851 C 0.4444 0.07361 0.44088 0.07176 0.44752 0.07476 C 0.4487 0.07754 0.44974 0.08055 0.45104 0.0831 C 0.45208 0.08472 0.45351 0.08564 0.45456 0.08726 C 0.45625 0.08912 0.45781 0.0912 0.45924 0.09351 C 0.46055 0.09537 0.46146 0.09791 0.46276 0.09976 C 0.46784 0.10601 0.46745 0.10023 0.46745 0.10601 L 0.46745 0.10625 " pathEditMode="relative" rAng="0" ptsTypes="AAAAAAAAAAAAAAAAAAAAAAAAAAA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 rot="10800000" flipV="1">
            <a:off x="3924298" y="268192"/>
            <a:ext cx="454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Пальчиковая гимнастика «Компот»</a:t>
            </a:r>
          </a:p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(просмотр видеоролика)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ПАЛЬЧИКОВАЯ ГИМНАСТИКА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380" y="763929"/>
            <a:ext cx="10143241" cy="5764193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 prst="angle"/>
          </a:sp3d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5285" y="-239487"/>
            <a:ext cx="2917373" cy="4583259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96011" y="6291023"/>
            <a:ext cx="1414395" cy="573074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5113" y="6297120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1.45833E-6 2.96296E-6 L -0.21797 0.00139 C -0.2362 0.00162 -0.23177 -0.00046 -0.24036 0.00463 C -0.24088 0.00556 -0.24127 0.00764 -0.24206 0.00764 C -0.24896 0.00903 -0.24831 0.00903 -0.24831 0.00301 L -0.24831 0.00301 L -0.24831 0.00301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47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33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3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3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3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 flipH="1">
            <a:off x="4811485" y="231368"/>
            <a:ext cx="423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«Четвёртый</a:t>
            </a:r>
            <a:r>
              <a:rPr lang="ru-RU" b="1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лишний»</a:t>
            </a:r>
          </a:p>
          <a:p>
            <a:pPr algn="ctr"/>
            <a:r>
              <a:rPr lang="ru-RU" b="1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(нажми на неправильный предмет)</a:t>
            </a:r>
            <a:endParaRPr lang="ru-RU" b="1" dirty="0"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стол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26" y="2344482"/>
            <a:ext cx="10937460" cy="4040016"/>
          </a:xfrm>
          <a:prstGeom prst="rect">
            <a:avLst/>
          </a:prstGeom>
        </p:spPr>
      </p:pic>
      <p:pic>
        <p:nvPicPr>
          <p:cNvPr id="9" name="ябл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330" y="2274715"/>
            <a:ext cx="1885767" cy="1290702"/>
          </a:xfrm>
          <a:prstGeom prst="rect">
            <a:avLst/>
          </a:prstGeom>
        </p:spPr>
      </p:pic>
      <p:pic>
        <p:nvPicPr>
          <p:cNvPr id="12" name="огур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8" b="898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44556">
            <a:off x="8709973" y="4505685"/>
            <a:ext cx="1948479" cy="9385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сл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49224" y="4181515"/>
            <a:ext cx="2178019" cy="1531082"/>
          </a:xfrm>
          <a:prstGeom prst="rect">
            <a:avLst/>
          </a:prstGeom>
        </p:spPr>
      </p:pic>
      <p:pic>
        <p:nvPicPr>
          <p:cNvPr id="11" name="груш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35589" y="2037449"/>
            <a:ext cx="1980475" cy="1637699"/>
          </a:xfrm>
          <a:prstGeom prst="rect">
            <a:avLst/>
          </a:prstGeom>
        </p:spPr>
      </p:pic>
      <p:pic>
        <p:nvPicPr>
          <p:cNvPr id="16" name="Лиза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37" y="877699"/>
            <a:ext cx="2138082" cy="4007224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0" y="0"/>
            <a:ext cx="21493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Что лежит перед тобой? </a:t>
            </a: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(Груша, яблоко, слива, огурец).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 что же лишнее?</a:t>
            </a:r>
            <a:r>
              <a:rPr lang="ru-RU" sz="1400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Огурец.)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1400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почему?</a:t>
            </a:r>
            <a:r>
              <a:rPr lang="ru-RU" sz="1400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 растет в огороде.)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все остальное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растет?</a:t>
            </a:r>
            <a:r>
              <a:rPr lang="ru-RU" sz="1400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i="1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саду.)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Верно,</a:t>
            </a:r>
            <a:r>
              <a:rPr lang="ru-RU" sz="1400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огурец</a:t>
            </a:r>
            <a:r>
              <a:rPr lang="ru-RU" sz="1400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овощ, а все остальное</a:t>
            </a:r>
            <a:r>
              <a:rPr lang="ru-RU" sz="1400" baseline="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1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фрукты.</a:t>
            </a:r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3750" y1="47778" x2="35104" y2="70139"/>
                        <a14:foregroundMark x1="36458" y1="81250" x2="47396" y2="82083"/>
                        <a14:foregroundMark x1="58438" y1="71667" x2="74583" y2="68056"/>
                        <a14:foregroundMark x1="65313" y1="58889" x2="65313" y2="58889"/>
                        <a14:foregroundMark x1="71146" y1="62083" x2="71146" y2="62083"/>
                        <a14:foregroundMark x1="71667" y1="74028" x2="71667" y2="74028"/>
                        <a14:foregroundMark x1="40208" y1="44722" x2="40208" y2="44722"/>
                        <a14:foregroundMark x1="44271" y1="40000" x2="44271" y2="40000"/>
                        <a14:foregroundMark x1="50313" y1="39444" x2="50313" y2="39444"/>
                        <a14:foregroundMark x1="57083" y1="41389" x2="57083" y2="41389"/>
                        <a14:foregroundMark x1="59792" y1="46806" x2="59792" y2="46806"/>
                        <a14:foregroundMark x1="61771" y1="51667" x2="61771" y2="51667"/>
                        <a14:foregroundMark x1="36146" y1="14861" x2="36146" y2="14861"/>
                        <a14:foregroundMark x1="26771" y1="15694" x2="70000" y2="15139"/>
                      </a14:backgroundRemoval>
                    </a14:imgEffect>
                    <a14:imgEffect>
                      <a14:sharpenSoften amount="65000"/>
                    </a14:imgEffect>
                    <a14:imgEffect>
                      <a14:colorTemperature colorTemp="8712"/>
                    </a14:imgEffect>
                    <a14:imgEffect>
                      <a14:saturation sat="40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184" t="34318" r="23435" b="11735"/>
          <a:stretch/>
        </p:blipFill>
        <p:spPr>
          <a:xfrm>
            <a:off x="5421488" y="2541991"/>
            <a:ext cx="2917402" cy="23429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72991" y="6260258"/>
            <a:ext cx="1414395" cy="573074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410901" y="6291023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078075-F7D6-4977-BEF6-C209B728D4DA}" type="datetimeFigureOut">
              <a:rPr lang="ru-RU" smtClean="0"/>
              <a:t>10.01.2021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4632775-A4B2-43B8-A523-9D02F4BB6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65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71" r:id="rId6"/>
    <p:sldLayoutId id="2147483670" r:id="rId7"/>
    <p:sldLayoutId id="2147483665" r:id="rId8"/>
    <p:sldLayoutId id="2147483668" r:id="rId9"/>
    <p:sldLayoutId id="2147483673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4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0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0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6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5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1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7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3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2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21076</TotalTime>
  <Words>2</Words>
  <Application>Microsoft Office PowerPoint</Application>
  <PresentationFormat>Широкоэкранный</PresentationFormat>
  <Paragraphs>2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Руссу</dc:creator>
  <cp:lastModifiedBy>Руссу</cp:lastModifiedBy>
  <cp:revision>245</cp:revision>
  <dcterms:created xsi:type="dcterms:W3CDTF">2020-12-08T04:27:44Z</dcterms:created>
  <dcterms:modified xsi:type="dcterms:W3CDTF">2021-01-10T02:27:48Z</dcterms:modified>
</cp:coreProperties>
</file>