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5" r:id="rId4"/>
    <p:sldId id="277" r:id="rId5"/>
    <p:sldId id="258" r:id="rId6"/>
    <p:sldId id="259" r:id="rId7"/>
    <p:sldId id="269" r:id="rId8"/>
    <p:sldId id="271" r:id="rId9"/>
    <p:sldId id="272" r:id="rId10"/>
    <p:sldId id="276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5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2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5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16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6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9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2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4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9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9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7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3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2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1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F9F8-9439-4A22-9EDF-2996F26BB0B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1EEB-08FD-4C65-BD09-63B2792E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71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944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Формирование элементарных математических представлений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3315" y="3119046"/>
            <a:ext cx="8791575" cy="261659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(развивающие игры и упражнения)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разновозрастная группа с нарушением зрения (3 – 5 лет)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родителей)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Сидоренко Н.П. 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8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066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упражнение: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фигуру по образцу»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501" y="1716258"/>
            <a:ext cx="3348111" cy="82999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гриб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72561" y="2546252"/>
            <a:ext cx="3342111" cy="82999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Книга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195991" y="1716258"/>
            <a:ext cx="3342112" cy="82999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звезда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1" y="2715359"/>
            <a:ext cx="3348111" cy="1883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61" y="3659442"/>
            <a:ext cx="3327482" cy="18717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92" y="2715359"/>
            <a:ext cx="3342112" cy="18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43527"/>
            <a:ext cx="9905998" cy="17962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«Цветные перчатки»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(выполнение словесной инструкции: 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цвет; правая и левая рука)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5" y="2560963"/>
            <a:ext cx="3241248" cy="2430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03" y="2967382"/>
            <a:ext cx="3241248" cy="24309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42" y="3360263"/>
            <a:ext cx="3241248" cy="24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62611"/>
            <a:ext cx="9905998" cy="18112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игра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«магнитные Пифагорики»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такую же фигуру; выложи фигуры по цвету)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" y="3397973"/>
            <a:ext cx="3208735" cy="24065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46" y="2987253"/>
            <a:ext cx="3208734" cy="24065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08" y="2492980"/>
            <a:ext cx="3182355" cy="23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87863-1C5A-494B-AA71-D20E4A36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Основные 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67D695-3662-40C5-A956-5C001FD4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Формирование познавательных действий.</a:t>
            </a:r>
          </a:p>
          <a:p>
            <a:r>
              <a:rPr lang="ru-RU" dirty="0">
                <a:solidFill>
                  <a:srgbClr val="002060"/>
                </a:solidFill>
              </a:rPr>
              <a:t>Формирование зрительного восприятия.</a:t>
            </a:r>
          </a:p>
          <a:p>
            <a:r>
              <a:rPr lang="ru-RU" dirty="0">
                <a:solidFill>
                  <a:srgbClr val="002060"/>
                </a:solidFill>
              </a:rPr>
              <a:t>Формирование элементарных математических представлений, первичных представлений об основных свойствах и отношениях объектов окружающего мира: форме, цвете, размере, количестве.</a:t>
            </a:r>
          </a:p>
        </p:txBody>
      </p:sp>
    </p:spTree>
    <p:extLst>
      <p:ext uri="{BB962C8B-B14F-4D97-AF65-F5344CB8AC3E}">
        <p14:creationId xmlns:p14="http://schemas.microsoft.com/office/powerpoint/2010/main" val="77130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9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лишнюю фигуру»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0" y="1882085"/>
            <a:ext cx="3196899" cy="6360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4766" y="2173301"/>
            <a:ext cx="3184385" cy="6360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52442" y="2456941"/>
            <a:ext cx="3194968" cy="6360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0" y="2809333"/>
            <a:ext cx="3214513" cy="2410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12" y="3092973"/>
            <a:ext cx="3203239" cy="240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82" y="3397583"/>
            <a:ext cx="3191488" cy="23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927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изменилось?»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(зрительная память)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766" y="1519311"/>
            <a:ext cx="3373746" cy="13927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5159" y="1519311"/>
            <a:ext cx="3183992" cy="13927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80494" y="1519311"/>
            <a:ext cx="3349388" cy="13927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 ошибку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5" y="3257588"/>
            <a:ext cx="3373747" cy="25303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35" y="3257588"/>
            <a:ext cx="3349388" cy="25120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46" y="3275857"/>
            <a:ext cx="3349388" cy="25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465" y="618518"/>
            <a:ext cx="9751482" cy="102740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Палочки «Кюизенера»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«Построй лесенку»,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5" y="2249488"/>
            <a:ext cx="4722282" cy="35417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396172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6041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«Найди такую же варежку»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3077695"/>
            <a:ext cx="4875213" cy="2742307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9" y="2433711"/>
            <a:ext cx="4878387" cy="2740962"/>
          </a:xfrm>
        </p:spPr>
      </p:pic>
    </p:spTree>
    <p:extLst>
      <p:ext uri="{BB962C8B-B14F-4D97-AF65-F5344CB8AC3E}">
        <p14:creationId xmlns:p14="http://schemas.microsoft.com/office/powerpoint/2010/main" val="88770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294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«Разложи предметы в убывающей и возрастающей последовательности»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4785" y="2249485"/>
            <a:ext cx="4476360" cy="6484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возрастающей величине</a:t>
            </a:r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84" y="3073400"/>
            <a:ext cx="4476361" cy="27506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49191" y="2249484"/>
            <a:ext cx="4498220" cy="648459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убывающей величине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91" y="3061105"/>
            <a:ext cx="4498219" cy="2762920"/>
          </a:xfrm>
        </p:spPr>
      </p:pic>
    </p:spTree>
    <p:extLst>
      <p:ext uri="{BB962C8B-B14F-4D97-AF65-F5344CB8AC3E}">
        <p14:creationId xmlns:p14="http://schemas.microsoft.com/office/powerpoint/2010/main" val="39653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3" y="365760"/>
            <a:ext cx="9851657" cy="7596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равных групп предметов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5" y="1463039"/>
            <a:ext cx="4382868" cy="122388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приложения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«Собачки играют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мячами»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5" y="2841672"/>
            <a:ext cx="4382869" cy="32871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50965" y="1463039"/>
            <a:ext cx="4331430" cy="122389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наложения</a:t>
            </a:r>
          </a:p>
          <a:p>
            <a:pPr algn="ctr">
              <a:lnSpc>
                <a:spcPct val="11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«Ёлочку украшаем шариками»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65" y="2841672"/>
            <a:ext cx="4382869" cy="3287152"/>
          </a:xfrm>
        </p:spPr>
      </p:pic>
    </p:spTree>
    <p:extLst>
      <p:ext uri="{BB962C8B-B14F-4D97-AF65-F5344CB8AC3E}">
        <p14:creationId xmlns:p14="http://schemas.microsoft.com/office/powerpoint/2010/main" val="345783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93896"/>
            <a:ext cx="9905998" cy="1465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упражнение: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«покажи ширину»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(выполнение словесной инструкции)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0" y="1652291"/>
            <a:ext cx="3196899" cy="10221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52442" y="1899138"/>
            <a:ext cx="3194968" cy="77532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уже!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32" y="2674463"/>
            <a:ext cx="3195243" cy="2396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90" y="3402910"/>
            <a:ext cx="3184385" cy="23882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74" y="2682606"/>
            <a:ext cx="3184385" cy="23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697</TotalTime>
  <Words>138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Tw Cen MT</vt:lpstr>
      <vt:lpstr>Контур</vt:lpstr>
      <vt:lpstr>Формирование элементарных математических представлений</vt:lpstr>
      <vt:lpstr>Основные цели и Задачи</vt:lpstr>
      <vt:lpstr>Дидактическая игра  «Найди лишнюю фигуру»</vt:lpstr>
      <vt:lpstr>Дидактическая Игра  «Что изменилось?» (зрительная память)</vt:lpstr>
      <vt:lpstr>Палочки «Кюизенера» «Построй лесенку», </vt:lpstr>
      <vt:lpstr>Дидактическая Игра  «Найди такую же варежку»</vt:lpstr>
      <vt:lpstr>Игровое упражнение  «Разложи предметы в убывающей и возрастающей последовательности»</vt:lpstr>
      <vt:lpstr>Сравнение равных групп предметов</vt:lpstr>
      <vt:lpstr>Игровое упражнение:  «покажи ширину» (выполнение словесной инструкции)</vt:lpstr>
      <vt:lpstr>Игровое упражнение:  «Выложи фигуру по образцу»</vt:lpstr>
      <vt:lpstr>Игровое упражнение:  «Цветные перчатки» (выполнение словесной инструкции:  цвет; правая и левая рука)</vt:lpstr>
      <vt:lpstr>Развивающая игра  «магнитные Пифагорики»  (найди такую же фигуру; выложи фигуры по цвету)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</dc:title>
  <dc:creator>ДС89.9</dc:creator>
  <cp:lastModifiedBy>Илья Сидоренко</cp:lastModifiedBy>
  <cp:revision>62</cp:revision>
  <dcterms:created xsi:type="dcterms:W3CDTF">2017-05-03T01:42:03Z</dcterms:created>
  <dcterms:modified xsi:type="dcterms:W3CDTF">2024-10-03T13:49:08Z</dcterms:modified>
</cp:coreProperties>
</file>