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6" r:id="rId4"/>
    <p:sldId id="264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3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3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34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8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92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8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4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8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2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5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1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5940F0-0339-452C-81D9-378427206DA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87CE7A-9D18-436E-B9BB-FBE91B145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27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213064"/>
            <a:ext cx="11318398" cy="25567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Мультимедийная Игра </a:t>
            </a:r>
            <a:br>
              <a:rPr lang="ru-RU" dirty="0" smtClean="0"/>
            </a:br>
            <a:r>
              <a:rPr lang="ru-RU" dirty="0" smtClean="0"/>
              <a:t>для детей </a:t>
            </a:r>
            <a:br>
              <a:rPr lang="ru-RU" dirty="0" smtClean="0"/>
            </a:br>
            <a:r>
              <a:rPr lang="ru-RU" dirty="0" smtClean="0"/>
              <a:t>старшего дошкольного возраста</a:t>
            </a:r>
            <a:br>
              <a:rPr lang="ru-RU" dirty="0" smtClean="0"/>
            </a:br>
            <a:r>
              <a:rPr lang="ru-RU" dirty="0" smtClean="0"/>
              <a:t>на тему «Мой город».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2991775"/>
            <a:ext cx="11229621" cy="334688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2слайд: Профессии жителей города Иркутска.</a:t>
            </a:r>
          </a:p>
          <a:p>
            <a:r>
              <a:rPr lang="ru-RU" dirty="0" smtClean="0"/>
              <a:t>3 слайд: Герб города Иркутска.</a:t>
            </a:r>
          </a:p>
          <a:p>
            <a:r>
              <a:rPr lang="ru-RU" dirty="0" smtClean="0"/>
              <a:t>4 слайд: Транспорт нашего города.</a:t>
            </a:r>
          </a:p>
          <a:p>
            <a:r>
              <a:rPr lang="ru-RU" dirty="0" smtClean="0"/>
              <a:t>5 слайд: Дома нашего города.</a:t>
            </a:r>
          </a:p>
          <a:p>
            <a:r>
              <a:rPr lang="ru-RU" dirty="0" smtClean="0"/>
              <a:t>6 слайд: Где находится машина?</a:t>
            </a:r>
          </a:p>
          <a:p>
            <a:r>
              <a:rPr lang="ru-RU" dirty="0" smtClean="0"/>
              <a:t>7 слайд: «Мой, моя».</a:t>
            </a:r>
          </a:p>
          <a:p>
            <a:endParaRPr lang="ru-RU" dirty="0"/>
          </a:p>
          <a:p>
            <a:r>
              <a:rPr lang="ru-RU" smtClean="0"/>
              <a:t>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2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056"/>
            <a:ext cx="11340148" cy="4407408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«Где находится машина»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Цель: </a:t>
            </a:r>
            <a:r>
              <a:rPr lang="ru-RU" sz="2400" dirty="0"/>
              <a:t>Учить понимать значение предлогов: на, </a:t>
            </a:r>
            <a:r>
              <a:rPr lang="ru-RU" sz="2400" dirty="0" smtClean="0"/>
              <a:t>под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/>
              <a:t>около, </a:t>
            </a:r>
            <a:r>
              <a:rPr lang="ru-RU" sz="2400" dirty="0" smtClean="0"/>
              <a:t>с. правильно </a:t>
            </a:r>
            <a:r>
              <a:rPr lang="ru-RU" sz="2400" dirty="0"/>
              <a:t>употреблять их в речи; составлять предложения с </a:t>
            </a:r>
            <a:r>
              <a:rPr lang="ru-RU" sz="2400" dirty="0" smtClean="0"/>
              <a:t>предлогами.</a:t>
            </a:r>
            <a:br>
              <a:rPr lang="ru-RU" sz="2400" dirty="0" smtClean="0"/>
            </a:br>
            <a:r>
              <a:rPr lang="ru-RU" sz="2400" dirty="0" smtClean="0"/>
              <a:t>(Машина стоит под мостом, машина стоит на мосту, машина стоит около моста, машина съезжает с моста).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97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ytimg.com/vi/lhYxfF6agF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88" y="2365304"/>
            <a:ext cx="1468450" cy="8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ytimg.com/vi/lhYxfF6agF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31" y="2365303"/>
            <a:ext cx="1468449" cy="8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.ytimg.com/vi/lhYxfF6agF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30" y="3297116"/>
            <a:ext cx="1468449" cy="8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ytimg.com/vi/lhYxfF6agF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06" y="3297116"/>
            <a:ext cx="1468451" cy="8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pngimg.com/uploads/bridge/bridge_PNG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3" y="351692"/>
            <a:ext cx="4390040" cy="1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pngimg.com/uploads/bridge/bridge_PNG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38" y="351691"/>
            <a:ext cx="4390040" cy="1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pngimg.com/uploads/bridge/bridge_PNG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39" y="4725168"/>
            <a:ext cx="4390040" cy="1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pngimg.com/uploads/bridge/bridge_PNG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05" y="4725168"/>
            <a:ext cx="4390040" cy="1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395 -0.1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23854 -0.2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4401 0.2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4297 0.260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056"/>
            <a:ext cx="11340148" cy="4306823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«Мой, моя»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Цель: </a:t>
            </a:r>
            <a:r>
              <a:rPr lang="ru-RU" sz="2400" dirty="0"/>
              <a:t> </a:t>
            </a:r>
            <a:r>
              <a:rPr lang="ru-RU" sz="2400" dirty="0" smtClean="0"/>
              <a:t>формировать умения согласовывать местоимения с существительными.</a:t>
            </a:r>
            <a:br>
              <a:rPr lang="ru-RU" sz="2400" dirty="0" smtClean="0"/>
            </a:br>
            <a:r>
              <a:rPr lang="ru-RU" sz="2400" dirty="0" smtClean="0"/>
              <a:t>(моя машина, моя река, моя школа. Мой автобус, мой дом, мой мост).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383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tsad-kitty.ru/uploads/posts/2012-05/1336709090_vesn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93" y="1979720"/>
            <a:ext cx="1889164" cy="20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1.bp.blogspot.com/-B1ZhWmS-FEc/XTSzSlh8CXI/AAAAAAAAFz4/Z8mOV7hSGQgM940YLoAG274DNY9jdGFUgCEwYBhgL/s1600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3" y="1979720"/>
            <a:ext cx="1855208" cy="20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ony-ericsson.ru/imgcatalog/2453/2452974/mashinka_mkb_racing_car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" y="66581"/>
            <a:ext cx="1566346" cy="14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yamzopt.ru/news/2012/gaz_group-2012-09-2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" y="5463752"/>
            <a:ext cx="1503935" cy="12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pristor.ru/wp-content/uploads/2018/05/%D0%94%D0%BE%D0%BC-%D0%BA%D0%B2%D0%B0%D1%80%D1%82%D0%B8%D1%80%D0%B0-%D0%B4%D0%BE%D0%BC%D0%B8%D0%BA-%D0%BA%D1%80%D0%B0%D1%81%D0%B8%D0%B2%D1%8B%D0%B5-%D0%BA%D0%B0%D1%80%D1%82%D0%B8%D0%BD%D0%BA%D0%B8-%D0%B4%D0%BB%D1%8F-%D0%B4%D0%B5%D1%82%D0%B5%D0%B9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177" y="66580"/>
            <a:ext cx="1433745" cy="14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ora.ru/images/product_images/original_images/1070-nad-rekoj-poperek-velikan-vrastjazhku-l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944" y="5457886"/>
            <a:ext cx="1519099" cy="13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trikky.ru/wp-content/blogs.dir/1/files/2020/07/19/c1ef95a5072b193c6c53f90b528fe8c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27" y="5457886"/>
            <a:ext cx="1882067" cy="12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ds04.infourok.ru/uploads/ex/0b6d/001617f4-ec12f306/hello_html_8f83e6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27" y="66580"/>
            <a:ext cx="1882067" cy="14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16472 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2318 -0.1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27148 0.35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2357 0.3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4257 -0.7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20378 -0.195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057"/>
            <a:ext cx="11340148" cy="2587752"/>
          </a:xfrm>
        </p:spPr>
        <p:txBody>
          <a:bodyPr/>
          <a:lstStyle/>
          <a:p>
            <a:r>
              <a:rPr lang="ru-RU" dirty="0" smtClean="0"/>
              <a:t>Игра «Профессии нашего города»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Цель: Закрепить знания детей о профессиях родного города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(машинист, врач, учитель, летчик).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9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bliopskov.ru/img2017/mash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9" y="117597"/>
            <a:ext cx="2071155" cy="18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exandrclinic-chel.ru/upload/medialibrary/be8/be8ca441ee8bf72a4a2717160c68c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206374"/>
            <a:ext cx="2053996" cy="18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vgazeta.ru/upload/iblock/b01/b01ca8712093be6890e2a96654acfc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42" y="121934"/>
            <a:ext cx="2482732" cy="18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zen_doc/1712117/pub_5dad7dd3c31e4900b11d7806_5dbbd411e6e8ef00ad7c141d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912" y="208745"/>
            <a:ext cx="2228812" cy="18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luzhnikov.ru/wp-content/uploads/2018/09/Adelaide_Darwin_Railway_Line_between_Adelaide_River_and_Pine_Creek_DSC03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24" y="4747846"/>
            <a:ext cx="2426676" cy="19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folkartambulans.net/assets/images/img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46" y="4747844"/>
            <a:ext cx="2628390" cy="19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-ssl.funkidslive.com/wp-content/uploads/2017/05/airport-420x2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93" y="4747844"/>
            <a:ext cx="2545922" cy="19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trikky.ru/wp-content/blogs.dir/1/files/2020/07/19/c1ef95a5072b193c6c53f90b528fe8c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3" y="4747788"/>
            <a:ext cx="2838419" cy="19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76198 0.3747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30391 0.3761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44869 0.3837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42487 0.3668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057"/>
            <a:ext cx="11340148" cy="2587752"/>
          </a:xfrm>
        </p:spPr>
        <p:txBody>
          <a:bodyPr/>
          <a:lstStyle/>
          <a:p>
            <a:r>
              <a:rPr lang="ru-RU" dirty="0" smtClean="0"/>
              <a:t>Игра «Герб города Иркутска»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Цель: </a:t>
            </a:r>
            <a:r>
              <a:rPr lang="ru-RU" sz="2400" dirty="0"/>
              <a:t>расширять представления детей о достопримечательностях своего города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(найди герб города Иркутска).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9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yuga.ru/media/06/77/babr__6i5jwg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4" y="284085"/>
            <a:ext cx="4195911" cy="27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ndart57.ru/wp-content/uploads/2018/08/1-gerb-orla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2" y="3266984"/>
            <a:ext cx="6383044" cy="32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bankgorodov.ru/public/photos/coa/2588_b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5018" y="3373515"/>
            <a:ext cx="3062796" cy="31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andrey-eltsov.ru/wp-content/uploads/2020/07/hhyt-nj_awn7gd3j_jsi_j-6-2-6-3mb_njdft95_nj-gerb-sankt-peterburg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66" y="301158"/>
            <a:ext cx="3906175" cy="278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057"/>
            <a:ext cx="11340148" cy="2587752"/>
          </a:xfrm>
        </p:spPr>
        <p:txBody>
          <a:bodyPr/>
          <a:lstStyle/>
          <a:p>
            <a:r>
              <a:rPr lang="ru-RU" dirty="0" smtClean="0"/>
              <a:t>Игра «транспорт нашего города»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Цель: Закрепить знания детей о транспорте родного города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(автобус, машина, велосипед, лошадь).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7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lynnarchie.files.wordpress.com/2013/05/mq6gc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0" y="-1"/>
            <a:ext cx="5156008" cy="31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lhYxfF6agF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42" y="224119"/>
            <a:ext cx="4942852" cy="29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736x/37/32/36/373236d126ae4799dd422db9265db8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6" y="3643982"/>
            <a:ext cx="4619062" cy="31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s03.infourok.ru/uploads/ex/0bbb/0001f402-de9c8a28/img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42" y="3385577"/>
            <a:ext cx="4942852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057"/>
            <a:ext cx="11340148" cy="2587752"/>
          </a:xfrm>
        </p:spPr>
        <p:txBody>
          <a:bodyPr/>
          <a:lstStyle/>
          <a:p>
            <a:r>
              <a:rPr lang="ru-RU" dirty="0" smtClean="0"/>
              <a:t>Игра «дома нашего города»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Цель: </a:t>
            </a:r>
            <a:r>
              <a:rPr lang="ru-RU" sz="2400" dirty="0"/>
              <a:t> упражнять в образовании относительных прилагательных от существительных, обозначающих материал и </a:t>
            </a:r>
            <a:r>
              <a:rPr lang="ru-RU" sz="2400" dirty="0" smtClean="0"/>
              <a:t>вещества.</a:t>
            </a:r>
            <a:br>
              <a:rPr lang="ru-RU" sz="2400" dirty="0" smtClean="0"/>
            </a:br>
            <a:r>
              <a:rPr lang="ru-RU" sz="2400" dirty="0" smtClean="0"/>
              <a:t>(дом-кирпичный, деревянный, панельный, стеклянный).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744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umbs.dreamstime.com/b/%D0%B2%D0%B5%D0%BA%D1%82%D0%BE%D1%80-%D0%BE%D0%BC%D0%B0-%D0%BA%D0%B8%D1%80%D0%BF%D0%B8%D1%87%D0%B0-90855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0" y="206707"/>
            <a:ext cx="3447529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zaggo.ru/sas/image/00_2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2" y="3550542"/>
            <a:ext cx="3711388" cy="30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k.vrn.ru/wp-content/uploads/2015/05/SAM_8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54" y="403412"/>
            <a:ext cx="3560884" cy="30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et.pxhere.com/photo/architecture-house-window-home-summer-facade-professional-modern-outside-windows-beautiful-estate-commercial-building-unique-condominium-real-estate-glass-house-residential-area-1139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14" y="3550542"/>
            <a:ext cx="4093817" cy="31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stroysmi.ru/wp-content/uploads/2017/10/Kirpich-krasnyj-14-polutornyj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88" y="5160557"/>
            <a:ext cx="1945636" cy="11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gymn1-sochi.ru/800/600/https/www.vippng.com/png/detail/73-732234_tree-cartoon-drawing-human-behavior-plant-png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12" y="1667786"/>
            <a:ext cx="1497495" cy="15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t19.stpulscen.ru/images/product/196/311/318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48" y="3407267"/>
            <a:ext cx="1854225" cy="13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mg.promportal.su/foto/good_fotos/1310/13103677/steklo_2_19mm_foto_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88" y="199301"/>
            <a:ext cx="1854225" cy="14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3867 -0.48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08138 0.4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1793 -0.45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11172 0.5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286</TotalTime>
  <Words>82</Words>
  <Application>Microsoft Office PowerPoint</Application>
  <PresentationFormat>Произвольный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Мультимедийная Игра  для детей  старшего дошкольного возраста на тему «Мой город».</vt:lpstr>
      <vt:lpstr>Игра «Профессии нашего города»  Цель: Закрепить знания детей о профессиях родного города            (машинист, врач, учитель, летчик).</vt:lpstr>
      <vt:lpstr>Презентация PowerPoint</vt:lpstr>
      <vt:lpstr>Игра «Герб города Иркутска»  Цель: расширять представления детей о достопримечательностях своего города. (найди герб города Иркутска).</vt:lpstr>
      <vt:lpstr>Презентация PowerPoint</vt:lpstr>
      <vt:lpstr>Игра «транспорт нашего города»  Цель: Закрепить знания детей о транспорте родного города            (автобус, машина, велосипед, лошадь).</vt:lpstr>
      <vt:lpstr>Презентация PowerPoint</vt:lpstr>
      <vt:lpstr>Игра «дома нашего города»  Цель:  упражнять в образовании относительных прилагательных от существительных, обозначающих материал и вещества. (дом-кирпичный, деревянный, панельный, стеклянный).</vt:lpstr>
      <vt:lpstr>Презентация PowerPoint</vt:lpstr>
      <vt:lpstr>Игра «Где находится машина»  Цель: Учить понимать значение предлогов: на, под,  около, с. правильно употреблять их в речи; составлять предложения с предлогами. (Машина стоит под мостом, машина стоит на мосту, машина стоит около моста, машина съезжает с моста). </vt:lpstr>
      <vt:lpstr>Презентация PowerPoint</vt:lpstr>
      <vt:lpstr>Игра «Мой, моя»  Цель:  формировать умения согласовывать местоимения с существительными. (моя машина, моя река, моя школа. Мой автобус, мой дом, мой мост).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Пользователь Windows</cp:lastModifiedBy>
  <cp:revision>26</cp:revision>
  <dcterms:created xsi:type="dcterms:W3CDTF">2021-03-23T09:42:58Z</dcterms:created>
  <dcterms:modified xsi:type="dcterms:W3CDTF">2021-03-25T03:48:52Z</dcterms:modified>
</cp:coreProperties>
</file>