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36"/>
  </p:notesMasterIdLst>
  <p:sldIdLst>
    <p:sldId id="256" r:id="rId2"/>
    <p:sldId id="289" r:id="rId3"/>
    <p:sldId id="260" r:id="rId4"/>
    <p:sldId id="273" r:id="rId5"/>
    <p:sldId id="274" r:id="rId6"/>
    <p:sldId id="275" r:id="rId7"/>
    <p:sldId id="276" r:id="rId8"/>
    <p:sldId id="277" r:id="rId9"/>
    <p:sldId id="290" r:id="rId10"/>
    <p:sldId id="261" r:id="rId11"/>
    <p:sldId id="262" r:id="rId12"/>
    <p:sldId id="263" r:id="rId13"/>
    <p:sldId id="264" r:id="rId14"/>
    <p:sldId id="265" r:id="rId15"/>
    <p:sldId id="291" r:id="rId16"/>
    <p:sldId id="266" r:id="rId17"/>
    <p:sldId id="292" r:id="rId18"/>
    <p:sldId id="267" r:id="rId19"/>
    <p:sldId id="269" r:id="rId20"/>
    <p:sldId id="270" r:id="rId21"/>
    <p:sldId id="268" r:id="rId22"/>
    <p:sldId id="293" r:id="rId23"/>
    <p:sldId id="278" r:id="rId24"/>
    <p:sldId id="280" r:id="rId25"/>
    <p:sldId id="281" r:id="rId26"/>
    <p:sldId id="282" r:id="rId27"/>
    <p:sldId id="294" r:id="rId28"/>
    <p:sldId id="279" r:id="rId29"/>
    <p:sldId id="283" r:id="rId30"/>
    <p:sldId id="284" r:id="rId31"/>
    <p:sldId id="285" r:id="rId32"/>
    <p:sldId id="286" r:id="rId33"/>
    <p:sldId id="287" r:id="rId34"/>
    <p:sldId id="288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-629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7CA1F3-18BA-47A4-8C48-3C4BC54E4E4E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A15C87-2A07-40B4-98D3-FD17FEB97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247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80B9B940-3454-466C-BC71-BABE285E010C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F151163D-D5E7-40A6-A517-6C9D702C7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569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B940-3454-466C-BC71-BABE285E010C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163D-D5E7-40A6-A517-6C9D702C7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273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0B9B940-3454-466C-BC71-BABE285E010C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151163D-D5E7-40A6-A517-6C9D702C7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331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0B9B940-3454-466C-BC71-BABE285E010C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151163D-D5E7-40A6-A517-6C9D702C7E3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62633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0B9B940-3454-466C-BC71-BABE285E010C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151163D-D5E7-40A6-A517-6C9D702C7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31011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B940-3454-466C-BC71-BABE285E010C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163D-D5E7-40A6-A517-6C9D702C7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0850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B940-3454-466C-BC71-BABE285E010C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163D-D5E7-40A6-A517-6C9D702C7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193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B940-3454-466C-BC71-BABE285E010C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163D-D5E7-40A6-A517-6C9D702C7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150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0B9B940-3454-466C-BC71-BABE285E010C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151163D-D5E7-40A6-A517-6C9D702C7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905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B940-3454-466C-BC71-BABE285E010C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163D-D5E7-40A6-A517-6C9D702C7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772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0B9B940-3454-466C-BC71-BABE285E010C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151163D-D5E7-40A6-A517-6C9D702C7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479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B940-3454-466C-BC71-BABE285E010C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163D-D5E7-40A6-A517-6C9D702C7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089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B940-3454-466C-BC71-BABE285E010C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163D-D5E7-40A6-A517-6C9D702C7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220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B940-3454-466C-BC71-BABE285E010C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163D-D5E7-40A6-A517-6C9D702C7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202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B940-3454-466C-BC71-BABE285E010C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163D-D5E7-40A6-A517-6C9D702C7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013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B940-3454-466C-BC71-BABE285E010C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163D-D5E7-40A6-A517-6C9D702C7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277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B940-3454-466C-BC71-BABE285E010C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163D-D5E7-40A6-A517-6C9D702C7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045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B9B940-3454-466C-BC71-BABE285E010C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1163D-D5E7-40A6-A517-6C9D702C7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970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4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" Type="http://schemas.openxmlformats.org/officeDocument/2006/relationships/image" Target="../media/image44.png"/><Relationship Id="rId7" Type="http://schemas.openxmlformats.org/officeDocument/2006/relationships/image" Target="../media/image27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openxmlformats.org/officeDocument/2006/relationships/image" Target="../media/image43.png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19" Type="http://schemas.openxmlformats.org/officeDocument/2006/relationships/image" Target="../media/image59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8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3.png"/><Relationship Id="rId12" Type="http://schemas.openxmlformats.org/officeDocument/2006/relationships/image" Target="../media/image7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2.png"/><Relationship Id="rId11" Type="http://schemas.openxmlformats.org/officeDocument/2006/relationships/image" Target="../media/image88.png"/><Relationship Id="rId5" Type="http://schemas.openxmlformats.org/officeDocument/2006/relationships/image" Target="../media/image81.png"/><Relationship Id="rId10" Type="http://schemas.openxmlformats.org/officeDocument/2006/relationships/image" Target="../media/image87.png"/><Relationship Id="rId4" Type="http://schemas.openxmlformats.org/officeDocument/2006/relationships/image" Target="../media/image80.png"/><Relationship Id="rId9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8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3.png"/><Relationship Id="rId12" Type="http://schemas.openxmlformats.org/officeDocument/2006/relationships/image" Target="../media/image7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2.png"/><Relationship Id="rId11" Type="http://schemas.openxmlformats.org/officeDocument/2006/relationships/image" Target="../media/image84.png"/><Relationship Id="rId5" Type="http://schemas.openxmlformats.org/officeDocument/2006/relationships/image" Target="../media/image81.png"/><Relationship Id="rId10" Type="http://schemas.openxmlformats.org/officeDocument/2006/relationships/image" Target="../media/image88.png"/><Relationship Id="rId4" Type="http://schemas.openxmlformats.org/officeDocument/2006/relationships/image" Target="../media/image80.png"/><Relationship Id="rId9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8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3.png"/><Relationship Id="rId12" Type="http://schemas.openxmlformats.org/officeDocument/2006/relationships/image" Target="../media/image7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2.png"/><Relationship Id="rId11" Type="http://schemas.openxmlformats.org/officeDocument/2006/relationships/image" Target="../media/image86.png"/><Relationship Id="rId5" Type="http://schemas.openxmlformats.org/officeDocument/2006/relationships/image" Target="../media/image81.png"/><Relationship Id="rId10" Type="http://schemas.openxmlformats.org/officeDocument/2006/relationships/image" Target="../media/image84.png"/><Relationship Id="rId4" Type="http://schemas.openxmlformats.org/officeDocument/2006/relationships/image" Target="../media/image80.png"/><Relationship Id="rId9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8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7.png"/><Relationship Id="rId12" Type="http://schemas.openxmlformats.org/officeDocument/2006/relationships/image" Target="../media/image7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3.png"/><Relationship Id="rId11" Type="http://schemas.openxmlformats.org/officeDocument/2006/relationships/image" Target="../media/image85.png"/><Relationship Id="rId5" Type="http://schemas.openxmlformats.org/officeDocument/2006/relationships/image" Target="../media/image82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8.png"/><Relationship Id="rId12" Type="http://schemas.openxmlformats.org/officeDocument/2006/relationships/image" Target="../media/image7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7.png"/><Relationship Id="rId11" Type="http://schemas.openxmlformats.org/officeDocument/2006/relationships/image" Target="../media/image81.png"/><Relationship Id="rId5" Type="http://schemas.openxmlformats.org/officeDocument/2006/relationships/image" Target="../media/image82.png"/><Relationship Id="rId10" Type="http://schemas.openxmlformats.org/officeDocument/2006/relationships/image" Target="../media/image85.png"/><Relationship Id="rId4" Type="http://schemas.openxmlformats.org/officeDocument/2006/relationships/image" Target="../media/image80.png"/><Relationship Id="rId9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E14D628E-F1B6-421B-8492-2026A3B7C4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7780" y="4559877"/>
            <a:ext cx="5916440" cy="1723227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188C361B-D060-4BD3-9071-D16E0CC949D6}"/>
              </a:ext>
            </a:extLst>
          </p:cNvPr>
          <p:cNvSpPr/>
          <p:nvPr/>
        </p:nvSpPr>
        <p:spPr>
          <a:xfrm>
            <a:off x="2287907" y="866558"/>
            <a:ext cx="7616188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Monotype Corsiva" panose="03010101010201010101" pitchFamily="66" charset="0"/>
              </a:rPr>
              <a:t>Интерактивная игра</a:t>
            </a:r>
          </a:p>
          <a:p>
            <a:pPr algn="ctr"/>
            <a:r>
              <a:rPr lang="ru-R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для детей </a:t>
            </a:r>
          </a:p>
          <a:p>
            <a:pPr algn="ctr"/>
            <a:r>
              <a:rPr lang="ru-R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старшего дошкольного возраста</a:t>
            </a:r>
            <a:endParaRPr lang="ru-RU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Monotype Corsiva" panose="03010101010201010101" pitchFamily="66" charset="0"/>
            </a:endParaRPr>
          </a:p>
          <a:p>
            <a:pPr algn="ctr"/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206E93C8-DE30-479D-8DA4-249ED5A456DB}"/>
              </a:ext>
            </a:extLst>
          </p:cNvPr>
          <p:cNvSpPr/>
          <p:nvPr/>
        </p:nvSpPr>
        <p:spPr>
          <a:xfrm>
            <a:off x="1458352" y="3544214"/>
            <a:ext cx="927529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anose="03010101010201010101" pitchFamily="66" charset="0"/>
              </a:rPr>
              <a:t>«Дикие животные нашего леса»</a:t>
            </a:r>
          </a:p>
        </p:txBody>
      </p:sp>
    </p:spTree>
    <p:extLst>
      <p:ext uri="{BB962C8B-B14F-4D97-AF65-F5344CB8AC3E}">
        <p14:creationId xmlns:p14="http://schemas.microsoft.com/office/powerpoint/2010/main" val="1901573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9BF33CF-284A-42E8-B931-05D491D64A5B}"/>
              </a:ext>
            </a:extLst>
          </p:cNvPr>
          <p:cNvSpPr/>
          <p:nvPr/>
        </p:nvSpPr>
        <p:spPr>
          <a:xfrm>
            <a:off x="3146314" y="639315"/>
            <a:ext cx="5899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«Чьи это следы»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49D2D7C-81F3-4733-836F-FC2225A73A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53" y="1873672"/>
            <a:ext cx="1961482" cy="196148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E09E6F0-8E88-4E2C-B651-5F6082EE1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626" y="2854413"/>
            <a:ext cx="1963082" cy="196308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6AAF520-7B56-4EDF-A7D0-5D681286D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6108" y="3716966"/>
            <a:ext cx="1963082" cy="196308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79146528-C092-455E-92E2-91A2F6714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590" y="2447459"/>
            <a:ext cx="1963082" cy="196308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1554EEF4-07FF-409B-8077-10D3E75D4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6490" y="1465918"/>
            <a:ext cx="1963082" cy="196308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C906ECFB-BA3C-4B9F-9B82-53CCDB516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235" y="1071875"/>
            <a:ext cx="1963082" cy="196308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8DDE11BD-DFBD-41A4-918A-D5F0B0E079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057" y="1531507"/>
            <a:ext cx="2471429" cy="228571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C87B614C-3B9D-4B81-A702-10DFD0CF8B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075" y="3760147"/>
            <a:ext cx="2616165" cy="261616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8EE698DD-86E4-4210-A0E0-0C299CF4CC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6" y="4326725"/>
            <a:ext cx="2916948" cy="242835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847FEA61-D9F7-4343-92AB-DC1993F7CC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397" y="4210209"/>
            <a:ext cx="3563897" cy="289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20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067 0.00903 L 0.06067 0.00903 L 0.13789 0.00255 C 0.13958 0.00232 0.14323 0.00093 0.14518 -0.00023 C 0.14583 -0.00046 0.14661 -0.00116 0.14726 -0.00139 C 0.15195 -0.00324 0.15638 -0.00347 0.16119 -0.00393 C 0.16263 -0.0044 0.16406 -0.00486 0.16549 -0.00532 C 0.16653 -0.00579 0.16744 -0.00625 0.16849 -0.00671 C 0.17057 -0.00718 0.17278 -0.00741 0.175 -0.00787 C 0.17578 -0.00833 0.17643 -0.0088 0.17721 -0.00926 C 0.18034 -0.01065 0.1819 -0.01065 0.18515 -0.01181 C 0.18619 -0.01204 0.18711 -0.01273 0.18815 -0.01319 C 0.18958 -0.01366 0.19101 -0.01389 0.19244 -0.01435 C 0.1944 -0.01505 0.19635 -0.0162 0.1983 -0.0169 C 0.19922 -0.01736 0.20026 -0.01782 0.20117 -0.01829 C 0.20195 -0.01875 0.2026 -0.01921 0.20338 -0.01968 C 0.20455 -0.02014 0.20586 -0.02037 0.20703 -0.02083 C 0.20794 -0.02176 0.20898 -0.02268 0.20989 -0.02338 C 0.21093 -0.02407 0.21198 -0.02407 0.21289 -0.02477 C 0.21367 -0.02546 0.21419 -0.02685 0.2151 -0.02731 C 0.22304 -0.03241 0.21836 -0.02801 0.22382 -0.03125 C 0.22448 -0.03171 0.22526 -0.03218 0.22591 -0.03241 C 0.22786 -0.03356 0.22994 -0.03403 0.23177 -0.03518 C 0.23489 -0.03704 0.2332 -0.03611 0.23685 -0.03773 C 0.23945 -0.04005 0.23945 -0.04028 0.24192 -0.04167 C 0.2431 -0.04213 0.24596 -0.04306 0.24713 -0.04421 C 0.24791 -0.04491 0.24843 -0.0463 0.24922 -0.04676 C 0.25039 -0.04745 0.25169 -0.04745 0.25286 -0.04815 C 0.25481 -0.04884 0.2569 -0.04954 0.25872 -0.05069 C 0.26914 -0.05671 0.25833 -0.05069 0.26601 -0.05463 C 0.26679 -0.05486 0.26744 -0.05556 0.26823 -0.05579 C 0.27461 -0.05903 0.2681 -0.05532 0.2733 -0.05833 C 0.27382 -0.05926 0.27409 -0.06042 0.27474 -0.06111 C 0.27955 -0.06528 0.27929 -0.06134 0.28346 -0.06875 C 0.28398 -0.06968 0.28437 -0.07083 0.28489 -0.0713 C 0.28632 -0.07268 0.28932 -0.07384 0.28932 -0.07384 C 0.29297 -0.08056 0.28828 -0.07268 0.29297 -0.07778 C 0.29362 -0.07847 0.29388 -0.07986 0.2944 -0.08032 C 0.29518 -0.08125 0.29895 -0.08287 0.29948 -0.0831 C 0.30573 -0.09051 0.29791 -0.08148 0.3039 -0.08681 C 0.30468 -0.0875 0.3052 -0.08889 0.30612 -0.08958 C 0.30768 -0.09074 0.30963 -0.09051 0.31119 -0.09213 C 0.31276 -0.09352 0.31406 -0.0956 0.31549 -0.09722 C 0.31627 -0.09815 0.31692 -0.09931 0.3177 -0.09977 L 0.31992 -0.10116 C 0.32044 -0.10255 0.3207 -0.10393 0.32135 -0.10509 C 0.32291 -0.10764 0.32474 -0.1081 0.32643 -0.11018 C 0.32708 -0.11088 0.32734 -0.11204 0.32786 -0.11273 C 0.32864 -0.11366 0.32942 -0.11435 0.33007 -0.11528 C 0.33567 -0.12361 0.32903 -0.11551 0.3345 -0.12176 C 0.33711 -0.1287 0.33528 -0.12454 0.34036 -0.13356 C 0.34101 -0.13472 0.34192 -0.13588 0.34244 -0.1375 C 0.34401 -0.1412 0.34453 -0.14329 0.34687 -0.14653 C 0.34778 -0.14768 0.34882 -0.14907 0.34974 -0.15023 C 0.35182 -0.15301 0.35273 -0.15347 0.35481 -0.15671 C 0.35586 -0.15833 0.35677 -0.16018 0.35781 -0.16204 L 0.36002 -0.16597 C 0.36159 -0.16875 0.36224 -0.1706 0.36432 -0.17245 C 0.36497 -0.17292 0.36575 -0.17315 0.36653 -0.17361 C 0.36744 -0.175 0.36849 -0.17616 0.3694 -0.17755 C 0.37018 -0.17847 0.37096 -0.17917 0.37161 -0.18009 C 0.37239 -0.18125 0.37304 -0.18287 0.37382 -0.18403 C 0.37565 -0.18681 0.37604 -0.18657 0.37812 -0.18796 C 0.3789 -0.18912 0.37955 -0.19074 0.38034 -0.19167 C 0.38034 -0.19167 0.3858 -0.19815 0.38685 -0.19954 C 0.38763 -0.20046 0.38841 -0.20093 0.38906 -0.20208 C 0.38958 -0.20301 0.38997 -0.20417 0.39049 -0.20463 C 0.39114 -0.20532 0.39205 -0.20556 0.3927 -0.20602 C 0.39622 -0.21227 0.39179 -0.20463 0.39635 -0.21111 C 0.39687 -0.21204 0.39726 -0.21319 0.39778 -0.21389 C 0.39843 -0.21458 0.39935 -0.21458 0.4 -0.21505 C 0.40703 -0.22755 0.39961 -0.21505 0.40507 -0.22292 C 0.4056 -0.22361 0.40599 -0.22477 0.40651 -0.22546 C 0.40729 -0.22639 0.40807 -0.22708 0.40872 -0.22801 C 0.41028 -0.23056 0.41172 -0.2331 0.41315 -0.23588 L 0.41536 -0.23958 C 0.41601 -0.24097 0.41666 -0.24259 0.41744 -0.24352 C 0.41823 -0.24444 0.41901 -0.24514 0.41966 -0.24606 C 0.42044 -0.24722 0.42109 -0.24884 0.42187 -0.25 C 0.4233 -0.25185 0.42474 -0.25347 0.42617 -0.25509 C 0.42695 -0.25602 0.42773 -0.25671 0.42838 -0.25787 C 0.42981 -0.26018 0.4302 -0.26134 0.43203 -0.26296 C 0.43268 -0.26366 0.43346 -0.26389 0.43424 -0.26435 C 0.4388 -0.27222 0.43216 -0.26134 0.43789 -0.26806 C 0.4388 -0.26921 0.43919 -0.27083 0.4401 -0.27199 C 0.4414 -0.27384 0.4444 -0.27731 0.4444 -0.27731 C 0.44466 -0.27847 0.44518 -0.27963 0.44518 -0.28102 C 0.44518 -0.28981 0.44596 -0.29468 0.44218 -0.29931 C 0.44166 -0.3 0.44075 -0.3 0.4401 -0.30046 C 0.43958 -0.30139 0.43919 -0.30255 0.43867 -0.30301 C 0.4332 -0.30787 0.43567 -0.30324 0.43203 -0.30833 C 0.42981 -0.31157 0.43138 -0.31088 0.42838 -0.31343 C 0.42773 -0.31412 0.42695 -0.31412 0.42617 -0.31481 C 0.42539 -0.31551 0.42487 -0.31667 0.42409 -0.31736 C 0.42265 -0.31852 0.42109 -0.31898 0.41966 -0.31991 C 0.41901 -0.32037 0.41823 -0.32083 0.41744 -0.3213 C 0.41653 -0.32176 0.41549 -0.32199 0.41458 -0.32245 C 0.41315 -0.32338 0.41172 -0.32454 0.41015 -0.32523 C 0.40898 -0.32546 0.40781 -0.32593 0.40651 -0.32639 C 0.40586 -0.32685 0.40507 -0.32731 0.40442 -0.32778 C 0.40299 -0.32824 0.40143 -0.32847 0.4 -0.32893 C 0.39752 -0.32986 0.39518 -0.33125 0.3927 -0.33148 L 0.38398 -0.33287 C 0.37955 -0.33495 0.37929 -0.33518 0.37304 -0.33542 L 0.31406 -0.33681 C 0.31237 -0.33727 0.31067 -0.33796 0.30898 -0.33796 C 0.29713 -0.33912 0.2733 -0.34074 0.2733 -0.34074 C 0.2677 -0.34143 0.26211 -0.3412 0.25651 -0.34329 C 0.25534 -0.34375 0.25416 -0.34444 0.25286 -0.34444 C 0.24948 -0.34491 0.21666 -0.34699 0.21432 -0.34722 C 0.20924 -0.35 0.21536 -0.34676 0.20625 -0.34977 C 0.2056 -0.35 0.20494 -0.35093 0.20416 -0.35093 C 0.20117 -0.35162 0.1983 -0.35185 0.19544 -0.35231 C 0.18737 -0.35579 0.19153 -0.3544 0.18294 -0.35625 C 0.17578 -0.35949 0.1832 -0.35625 0.16849 -0.36018 C 0.16119 -0.36181 0.1651 -0.36111 0.15677 -0.36273 C 0.15182 -0.36551 0.15781 -0.36227 0.14948 -0.36528 C 0.14869 -0.36551 0.14804 -0.3662 0.14726 -0.36643 C 0.1457 -0.36713 0.14388 -0.36736 0.14218 -0.36782 C 0.13645 -0.3713 0.13932 -0.36991 0.13346 -0.37176 C 0.12617 -0.37616 0.13216 -0.37292 0.12474 -0.37569 C 0.12382 -0.37593 0.12278 -0.37639 0.12187 -0.37685 C 0.11914 -0.37824 0.11992 -0.37847 0.11679 -0.3794 C 0.1151 -0.38009 0.11328 -0.38032 0.11159 -0.38079 C 0.11015 -0.38171 0.10872 -0.38264 0.10729 -0.38333 C 0.10534 -0.38426 0.10338 -0.38495 0.10143 -0.38588 C 0.10078 -0.38634 0.1 -0.38681 0.09922 -0.38727 C 0.09726 -0.38819 0.09531 -0.38889 0.09349 -0.38981 L 0.09049 -0.3912 C 0.08997 -0.3919 0.08971 -0.39329 0.08906 -0.39375 C 0.08763 -0.39491 0.08619 -0.39537 0.08463 -0.3963 L 0.08255 -0.39768 L 0.08034 -0.39884 L 0.07812 -0.40023 C 0.0776 -0.40139 0.07734 -0.40301 0.07669 -0.40417 C 0.07604 -0.40509 0.07513 -0.40579 0.07448 -0.40671 C 0.07395 -0.40741 0.07356 -0.40856 0.07304 -0.40926 C 0.07018 -0.41273 0.0707 -0.41111 0.06797 -0.41319 C 0.06692 -0.41389 0.06601 -0.41505 0.06497 -0.41574 C 0.0638 -0.41667 0.0625 -0.41736 0.06132 -0.41829 C 0.06054 -0.41898 0.06002 -0.42014 0.05924 -0.42083 C 0.05729 -0.42268 0.05547 -0.42477 0.05338 -0.42616 C 0.0526 -0.42662 0.05182 -0.42685 0.05117 -0.42731 C 0.04596 -0.43218 0.05156 -0.42778 0.04752 -0.43264 C 0.0457 -0.43472 0.0444 -0.43542 0.04244 -0.43657 C 0.04166 -0.43773 0.04114 -0.43935 0.04023 -0.44028 C 0.03958 -0.4412 0.03867 -0.44074 0.03815 -0.44167 C 0.03698 -0.44306 0.03619 -0.44514 0.03515 -0.44676 C 0.0345 -0.44792 0.03372 -0.44861 0.03294 -0.44931 C 0.03255 -0.45069 0.03216 -0.45208 0.03151 -0.45324 C 0.0306 -0.45509 0.02864 -0.45856 0.02864 -0.45856 C 0.02838 -0.45972 0.02825 -0.46111 0.02786 -0.46227 C 0.02682 -0.46597 0.02591 -0.46736 0.02422 -0.47014 C 0.02395 -0.47153 0.02395 -0.47292 0.02356 -0.47407 C 0.02096 -0.48171 0.02213 -0.46829 0.01914 -0.48426 L 0.0177 -0.49213 C 0.01744 -0.49352 0.01757 -0.49514 0.01692 -0.49606 C 0.01653 -0.49699 0.01588 -0.49768 0.01549 -0.49861 C 0.01445 -0.50116 0.0138 -0.50417 0.01263 -0.50648 L 0.01119 -0.50903 C 0.00911 -0.51991 0.01198 -0.50648 0.00898 -0.51551 C 0.00612 -0.52384 0.01041 -0.51528 0.00677 -0.52199 C 0.00468 -0.53287 0.00755 -0.51944 0.00455 -0.52847 C 0.00416 -0.52963 0.00416 -0.53102 0.0039 -0.53218 C 0.00351 -0.53356 0.00286 -0.53495 0.00234 -0.53611 C 0.00221 -0.5375 0.00208 -0.53889 0.00169 -0.54005 C 0.0013 -0.54097 0.00065 -0.54167 0.00026 -0.54259 C -0.00144 -0.54606 -0.00118 -0.54514 -0.00118 -0.54768 " pathEditMode="relative" ptsTypes="AAAAAAAAAAAAAAAAAAAAAAAAAAAAAAAAAAAAAAAAAAAAAAAAAAAAAAAAAAAAAAAAAAAAAAAAAAAAAAAAAAAAAAAAAAAAAAAAAAAAAAAAAAAAAAAAAAAAAAAAAAAAAAAAAAAAAAAAAAAAAAAAAAAAAAAAAAAAAAAAAAAAAAAA">
                                      <p:cBhvr>
                                        <p:cTn id="24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9BF33CF-284A-42E8-B931-05D491D64A5B}"/>
              </a:ext>
            </a:extLst>
          </p:cNvPr>
          <p:cNvSpPr/>
          <p:nvPr/>
        </p:nvSpPr>
        <p:spPr>
          <a:xfrm>
            <a:off x="3146314" y="639315"/>
            <a:ext cx="5899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«Чьи это следы»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C87B614C-3B9D-4B81-A702-10DFD0CF8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343" y="4150765"/>
            <a:ext cx="2616165" cy="261616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847FEA61-D9F7-4343-92AB-DC1993F7C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650" y="1650422"/>
            <a:ext cx="3563897" cy="28948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4ED4CDA-4525-4B16-BEBE-CB141FA7D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194" y="1464954"/>
            <a:ext cx="1513170" cy="152680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07F94E49-1350-4BD4-93D8-871C3BDFC4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0957" y="2998081"/>
            <a:ext cx="1518036" cy="152413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E72F2729-BFAE-4D5B-B0C0-C8112C18BC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310" y="4048041"/>
            <a:ext cx="1518036" cy="152413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C097E096-5C29-4E4B-9CEB-DEE67AA0B8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9003" y="5068229"/>
            <a:ext cx="1518036" cy="152413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7FC29B01-237D-4933-B7A1-8873934AD9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934" y="3760147"/>
            <a:ext cx="2873062" cy="255323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8DDE11BD-DFBD-41A4-918A-D5F0B0E079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002" y="1369480"/>
            <a:ext cx="2656220" cy="245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2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4 0.00973 L -0.0444 0.00996 C -0.04661 0.00903 -0.04882 0.00741 -0.05104 0.00718 C -0.05351 0.00695 -0.05885 0.00787 -0.06198 0.00973 C -0.06315 0.01065 -0.06432 0.01158 -0.06562 0.0125 C -0.06862 0.01783 -0.0651 0.0125 -0.06992 0.01621 C -0.07122 0.01736 -0.07239 0.01899 -0.07356 0.02014 C -0.07552 0.02199 -0.07747 0.02361 -0.07942 0.02547 C -0.0832 0.02871 -0.08476 0.03033 -0.08893 0.03311 C -0.09036 0.03403 -0.09179 0.03496 -0.09323 0.03565 C -0.09804 0.04445 -0.09218 0.03542 -0.09908 0.04098 C -0.10963 0.04954 -0.09869 0.04399 -0.10638 0.04746 C -0.11158 0.05348 -0.10898 0.05186 -0.11367 0.05394 C -0.11888 0.05996 -0.11627 0.05834 -0.12096 0.06042 C -0.12239 0.06204 -0.12356 0.06459 -0.12526 0.06551 C -0.12773 0.0669 -0.12786 0.0669 -0.13033 0.06945 C -0.13112 0.07014 -0.13177 0.0713 -0.13255 0.07199 C -0.13854 0.07732 -0.13007 0.06783 -0.13763 0.07593 C -0.13919 0.07755 -0.14036 0.07986 -0.14205 0.08102 C -0.14323 0.08195 -0.14453 0.08264 -0.1457 0.08357 C -0.15065 0.0882 -0.14466 0.08473 -0.15078 0.0875 C -0.15221 0.08912 -0.15351 0.09144 -0.15507 0.0926 C -0.1595 0.09584 -0.15755 0.09445 -0.16093 0.09653 C -0.16783 0.10579 -0.1651 0.10139 -0.16966 0.10949 C -0.17044 0.11088 -0.17135 0.11181 -0.17187 0.11343 C -0.17239 0.11459 -0.17291 0.11598 -0.1733 0.11736 C -0.17369 0.11852 -0.17369 0.12014 -0.17408 0.12107 C -0.17461 0.12269 -0.17552 0.12361 -0.1763 0.125 C -0.18086 0.13496 -0.17487 0.12408 -0.17916 0.13149 C -0.17994 0.13565 -0.17994 0.13658 -0.18138 0.14051 C -0.18229 0.14329 -0.18424 0.14838 -0.18424 0.14861 C -0.1845 0.15 -0.18476 0.15186 -0.18502 0.15348 C -0.18515 0.15486 -0.18554 0.15602 -0.18567 0.15741 C -0.18593 0.15926 -0.18632 0.16644 -0.18711 0.16899 C -0.1875 0.17014 -0.18815 0.17084 -0.18867 0.17176 C -0.18932 0.17547 -0.18919 0.17616 -0.19075 0.1794 C -0.19283 0.1838 -0.1931 0.18241 -0.1944 0.18727 C -0.19479 0.18843 -0.19479 0.19005 -0.19518 0.19121 C -0.1957 0.1926 -0.19674 0.19352 -0.19739 0.19491 C -0.19817 0.19653 -0.19882 0.19838 -0.19948 0.20024 C -0.20052 0.20278 -0.20117 0.20579 -0.20247 0.20787 C -0.20364 0.21019 -0.20507 0.21181 -0.20612 0.21436 C -0.20794 0.21945 -0.20677 0.21783 -0.20976 0.21968 C -0.21041 0.22084 -0.21119 0.22199 -0.21198 0.22338 C -0.2125 0.22477 -0.21276 0.22616 -0.21341 0.22732 C -0.21393 0.22848 -0.21484 0.22894 -0.21549 0.22986 C -0.21679 0.23195 -0.2177 0.23473 -0.21914 0.23635 C -0.21992 0.23727 -0.2207 0.2382 -0.22135 0.23889 C -0.22239 0.24028 -0.2233 0.24167 -0.22435 0.24283 C -0.22526 0.24399 -0.2263 0.24445 -0.22721 0.24537 C -0.22799 0.2463 -0.22864 0.24746 -0.22942 0.24815 C -0.23007 0.24861 -0.23086 0.24885 -0.23164 0.24931 C -0.23242 0.25 -0.23307 0.25093 -0.23372 0.25186 C -0.23424 0.25278 -0.23463 0.25394 -0.23515 0.25463 C -0.23606 0.25533 -0.23711 0.25533 -0.23815 0.25579 C -0.23945 0.25834 -0.24127 0.26204 -0.24323 0.26366 C -0.24414 0.26436 -0.24518 0.26436 -0.24609 0.26482 C -0.24765 0.26574 -0.24908 0.26667 -0.25052 0.2676 C -0.25117 0.26783 -0.25195 0.26852 -0.25273 0.26875 C -0.25364 0.26922 -0.25468 0.26945 -0.2556 0.27014 C -0.25664 0.27084 -0.25755 0.27199 -0.25846 0.27269 C -0.26263 0.2757 -0.25872 0.27176 -0.26367 0.27662 C -0.26432 0.27732 -0.26497 0.27848 -0.26575 0.27917 C -0.26666 0.27986 -0.2677 0.27986 -0.26875 0.28033 C -0.27591 0.28473 -0.26875 0.28172 -0.27604 0.28426 C -0.28255 0.29005 -0.27981 0.2882 -0.28398 0.29074 C -0.28515 0.29283 -0.28698 0.2963 -0.28841 0.29723 C -0.28971 0.29815 -0.29127 0.29815 -0.2927 0.29861 C -0.29817 0.30186 -0.2914 0.29746 -0.29713 0.30255 C -0.30065 0.30556 -0.29804 0.30139 -0.30143 0.30625 C -0.30195 0.30718 -0.30234 0.30834 -0.30286 0.30903 C -0.30703 0.3132 -0.30755 0.31343 -0.31093 0.31551 C -0.31185 0.31667 -0.31276 0.31806 -0.3138 0.31922 C -0.31471 0.32037 -0.31588 0.32084 -0.31679 0.32176 C -0.31757 0.32292 -0.3181 0.32454 -0.31888 0.3257 C -0.32487 0.33449 -0.31588 0.31644 -0.32773 0.3375 C -0.33099 0.34329 -0.32682 0.33611 -0.33203 0.34399 C -0.33255 0.34468 -0.33294 0.34584 -0.33346 0.34653 C -0.33606 0.34977 -0.33932 0.35162 -0.34153 0.35556 L -0.34518 0.36204 C -0.34583 0.3632 -0.34648 0.36482 -0.34739 0.36598 C -0.3483 0.36713 -0.34935 0.36829 -0.35026 0.36968 C -0.35221 0.37315 -0.35364 0.37801 -0.35612 0.3801 C -0.35755 0.38149 -0.35911 0.38241 -0.36041 0.38403 C -0.36171 0.38542 -0.36276 0.38774 -0.36406 0.38912 C -0.36523 0.39074 -0.36653 0.39167 -0.3677 0.39306 C -0.36849 0.39399 -0.36914 0.39491 -0.36992 0.39561 C -0.37421 0.4 -0.37317 0.39769 -0.37942 0.40209 C -0.3806 0.40301 -0.38177 0.40417 -0.38307 0.40463 C -0.38541 0.40579 -0.38789 0.40602 -0.39023 0.40741 C -0.39349 0.40926 -0.39179 0.40834 -0.39544 0.40996 C -0.39609 0.41088 -0.39674 0.41204 -0.39752 0.4125 C -0.40338 0.41644 -0.39921 0.41158 -0.40338 0.41505 C -0.40533 0.41667 -0.40716 0.41899 -0.40924 0.42037 C -0.41119 0.42153 -0.41523 0.42361 -0.41718 0.42547 C -0.42448 0.43195 -0.41341 0.42385 -0.42226 0.43056 C -0.42474 0.43241 -0.42721 0.43426 -0.42955 0.43588 C -0.43033 0.43635 -0.43112 0.43658 -0.43177 0.43704 C -0.43307 0.4382 -0.43411 0.43982 -0.43541 0.44098 C -0.43606 0.44167 -0.43698 0.44167 -0.43763 0.44236 C -0.43828 0.44306 -0.4444 0.4507 -0.44557 0.45139 C -0.44635 0.45186 -0.44713 0.45232 -0.44778 0.45255 C -0.44882 0.45324 -0.44974 0.45324 -0.45078 0.45394 C -0.45325 0.45579 -0.45546 0.4588 -0.45794 0.46042 C -0.46093 0.46204 -0.4638 0.46436 -0.46679 0.46551 C -0.4677 0.46598 -0.46875 0.46644 -0.46966 0.4669 C -0.47109 0.4676 -0.47252 0.46875 -0.47395 0.46945 C -0.47669 0.47084 -0.47942 0.47199 -0.48203 0.47338 C -0.48281 0.47385 -0.48346 0.47431 -0.48424 0.47477 C -0.48632 0.4757 -0.48854 0.47639 -0.49075 0.47732 C -0.49153 0.47801 -0.49205 0.4794 -0.49296 0.47986 C -0.50403 0.48611 -0.50312 0.48449 -0.51328 0.48635 C -0.51549 0.48681 -0.5177 0.48727 -0.51992 0.48774 L -0.60794 0.48635 C -0.60898 0.48635 -0.61614 0.48403 -0.61744 0.4838 C -0.61862 0.48287 -0.61992 0.48195 -0.62109 0.48125 C -0.62565 0.47824 -0.62786 0.47778 -0.63268 0.47338 C -0.63463 0.47176 -0.63698 0.47084 -0.63854 0.46829 C -0.63906 0.46736 -0.63945 0.46621 -0.63997 0.46551 C -0.64088 0.46482 -0.64192 0.46482 -0.64296 0.46436 C -0.64362 0.46343 -0.64453 0.46274 -0.64505 0.46181 C -0.64622 0.45973 -0.647 0.45741 -0.64804 0.45533 C -0.65208 0.44676 -0.6457 0.46274 -0.65234 0.44491 L -0.65234 0.44514 L -0.65963 0.42686 C -0.66015 0.42547 -0.66067 0.42431 -0.66106 0.42292 C -0.66185 0.42061 -0.66263 0.41875 -0.66328 0.41644 C -0.66393 0.41436 -0.66419 0.41204 -0.66471 0.40996 C -0.66536 0.40811 -0.66627 0.40649 -0.66692 0.40463 C -0.66875 0.39491 -0.66627 0.40695 -0.66914 0.39699 C -0.66953 0.39584 -0.66953 0.39422 -0.66992 0.39306 C -0.67239 0.38542 -0.67031 0.39653 -0.67278 0.38658 C -0.67343 0.38403 -0.67356 0.38125 -0.67421 0.37894 C -0.67526 0.37454 -0.67786 0.36598 -0.67786 0.36621 C -0.67838 0.36227 -0.67942 0.35417 -0.68007 0.35162 C -0.68033 0.35024 -0.68112 0.34908 -0.68151 0.34769 C -0.68333 0.34144 -0.68424 0.33635 -0.68515 0.32963 C -0.68711 0.31482 -0.68476 0.31991 -0.68802 0.31412 C -0.68828 0.31111 -0.68854 0.30811 -0.6888 0.3051 C -0.68906 0.30278 -0.68932 0.3007 -0.68958 0.29861 C -0.68984 0.29607 -0.68997 0.29329 -0.69023 0.29074 C -0.69231 0.27084 -0.68958 0.29954 -0.69166 0.27662 C -0.69192 0.26922 -0.69205 0.26181 -0.69244 0.25463 C -0.69257 0.25232 -0.6931 0.25024 -0.6931 0.24815 C -0.6931 0.20973 -0.69283 0.1713 -0.69244 0.13287 C -0.69244 0.1301 -0.69205 0.12755 -0.69166 0.125 C -0.69153 0.12338 -0.69127 0.12153 -0.69101 0.11991 C -0.69075 0.11389 -0.69075 0.10764 -0.69023 0.10186 C -0.68997 0.09908 -0.6888 0.09399 -0.6888 0.09422 C -0.68854 0.08889 -0.68841 0.08357 -0.68802 0.07848 C -0.68802 0.07709 -0.68737 0.07593 -0.68737 0.07454 C -0.6858 0.05209 -0.68841 0.06274 -0.68515 0.05116 C -0.68489 0.04699 -0.68476 0.0426 -0.68437 0.0382 C -0.68268 0.0132 -0.68476 0.05162 -0.68294 0.02014 C -0.68268 0.01551 -0.68255 0.01065 -0.68229 0.00602 C -0.68216 0.00417 -0.68164 0.00255 -0.68151 0.0007 C -0.6802 -0.01226 -0.68151 -0.00416 -0.68007 -0.01226 C -0.67773 -0.04884 -0.67929 -0.0199 -0.67929 -0.09884 " pathEditMode="relative" rAng="0" ptsTypes="AAAAAAAAAAAAAAAAAAAAAAAAAAAAAAAAAAAAAAAAAAAAAAAAAAAAAAAAAAAAAAAAAAAAAAAAAAAAAAAAAAAAAAAAAAAAAAAAAAAAAAAAAAAAAAAAAAAAAAAAAAAAAAAAAAAAAAAAAAAAAAAAAAAAAAAAAAAAAA">
                                      <p:cBhvr>
                                        <p:cTn id="24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35" y="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839A127D-6E5B-4B7A-94A4-94D205C52A60}"/>
              </a:ext>
            </a:extLst>
          </p:cNvPr>
          <p:cNvSpPr/>
          <p:nvPr/>
        </p:nvSpPr>
        <p:spPr>
          <a:xfrm>
            <a:off x="3146314" y="639315"/>
            <a:ext cx="5899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«Чьи это следы»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5C53ED7-2779-4D7B-A917-E8AFBD8D77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4" t="14305" r="54438" b="68037"/>
          <a:stretch/>
        </p:blipFill>
        <p:spPr>
          <a:xfrm rot="19466883">
            <a:off x="763480" y="2681004"/>
            <a:ext cx="1411550" cy="13468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31B5FE7-DD92-4315-B657-1B2D89502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269708">
            <a:off x="2583459" y="2382470"/>
            <a:ext cx="1414395" cy="134733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FE0D6AE-3AD3-4367-AC3F-8826A6D8A0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184" y="3814886"/>
            <a:ext cx="1950889" cy="194479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2C45791-DF95-43C3-A949-114F4467C7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0332" y="3814886"/>
            <a:ext cx="1950889" cy="19447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5C8DB03-41BE-4404-A6B9-837166AD3F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1292" y="5368479"/>
            <a:ext cx="1950889" cy="194479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E378871F-ECAE-4D60-A204-56B06F2ABC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686" y="1701578"/>
            <a:ext cx="2419350" cy="188595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0225C6FF-073C-4FA5-BC6B-745C285668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107" y="1617527"/>
            <a:ext cx="2335634" cy="240684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A55F0F81-9BFD-4096-A19E-5FEAC829B0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746" y="3821541"/>
            <a:ext cx="2335633" cy="251933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FABC64E1-2751-463B-A1B4-EF5116784C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574" y="4640244"/>
            <a:ext cx="3613212" cy="193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34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878 0.09329 L -0.07878 0.09329 C -0.08099 0.09352 -0.08334 0.09329 -0.08542 0.09444 C -0.08881 0.09629 -0.0875 0.09838 -0.08972 0.10092 C -0.09115 0.10254 -0.09284 0.10324 -0.09414 0.10486 C -0.09506 0.10579 -0.09558 0.10741 -0.09636 0.10879 C -0.09779 0.11088 -0.09922 0.11296 -0.10066 0.11528 C -0.10118 0.11597 -0.10157 0.11713 -0.10209 0.11782 C -0.10352 0.11921 -0.10508 0.12014 -0.10651 0.12176 C -0.10782 0.12315 -0.10886 0.12546 -0.11016 0.12685 C -0.11146 0.12847 -0.11316 0.1294 -0.11446 0.13079 C -0.11745 0.13356 -0.12045 0.13657 -0.12331 0.13981 C -0.12474 0.14143 -0.12631 0.14305 -0.12761 0.14491 C -0.12839 0.14606 -0.12904 0.14768 -0.12982 0.14884 C -0.13099 0.15046 -0.1323 0.15139 -0.13347 0.15278 C -0.13425 0.15347 -0.13477 0.15463 -0.13568 0.15532 C -0.13659 0.15602 -0.13763 0.15625 -0.13855 0.15671 C -0.13933 0.15741 -0.13998 0.15833 -0.14076 0.15926 C -0.14167 0.16041 -0.14258 0.16204 -0.14362 0.16319 C -0.14427 0.16389 -0.14506 0.16389 -0.14584 0.16435 C -0.14792 0.16805 -0.14714 0.16713 -0.15013 0.17083 C -0.15092 0.17176 -0.1517 0.17245 -0.15235 0.17338 C -0.15521 0.17754 -0.15222 0.175 -0.15599 0.17731 C -0.16576 0.18889 -0.15443 0.17685 -0.16628 0.18518 C -0.1681 0.18657 -0.17006 0.18796 -0.17201 0.18889 C -0.17305 0.18958 -0.17396 0.18958 -0.175 0.19028 C -0.18256 0.19537 -0.17331 0.19074 -0.18073 0.19421 C -0.18151 0.19537 -0.18204 0.19722 -0.18295 0.19815 C -0.18425 0.1993 -0.18737 0.20069 -0.18737 0.20069 C -0.1931 0.20833 -0.18724 0.20116 -0.19388 0.20717 C -0.19714 0.20995 -0.19519 0.20995 -0.19896 0.21227 C -0.20092 0.21342 -0.20287 0.21366 -0.20482 0.21481 C -0.20677 0.2162 -0.2086 0.21852 -0.21068 0.22014 C -0.21185 0.22083 -0.21302 0.22176 -0.21433 0.22268 C -0.21498 0.22315 -0.21576 0.22338 -0.21641 0.22384 C -0.21745 0.22477 -0.21836 0.22592 -0.21941 0.22662 C -0.225 0.23032 -0.21954 0.22477 -0.22513 0.23032 C -0.22644 0.23171 -0.22748 0.23356 -0.22878 0.23426 C -0.23112 0.23565 -0.23607 0.2368 -0.23607 0.2368 C -0.23737 0.23773 -0.23855 0.23866 -0.23972 0.23958 C -0.24401 0.2419 -0.24193 0.23935 -0.24701 0.24329 C -0.24779 0.24398 -0.24844 0.24537 -0.24922 0.24583 C -0.25131 0.24722 -0.25365 0.24768 -0.25573 0.24861 C -0.25651 0.2493 -0.25717 0.25046 -0.25795 0.25116 C -0.25899 0.25208 -0.26211 0.25324 -0.26302 0.2537 C -0.2681 0.25972 -0.26576 0.25787 -0.26967 0.26018 C -0.2737 0.26759 -0.2698 0.26157 -0.27396 0.26528 C -0.27956 0.27037 -0.27279 0.26597 -0.27839 0.26921 C -0.27878 0.27014 -0.27917 0.27129 -0.27982 0.27176 C -0.28594 0.27847 -0.28451 0.27592 -0.29076 0.27963 C -0.29193 0.28032 -0.29323 0.28125 -0.29441 0.28217 C -0.29857 0.28588 -0.29441 0.28403 -0.29948 0.28727 C -0.30039 0.28796 -0.30144 0.28819 -0.30235 0.28866 C -0.30313 0.28958 -0.30378 0.29051 -0.30456 0.2912 C -0.30625 0.29282 -0.30847 0.29398 -0.31042 0.29514 C -0.31107 0.29653 -0.31172 0.29791 -0.3125 0.29907 C -0.3142 0.30092 -0.31589 0.30185 -0.31771 0.30301 C -0.31836 0.3037 -0.31914 0.30463 -0.3198 0.30555 C -0.32474 0.31041 -0.32097 0.30555 -0.32644 0.31204 C -0.32735 0.31319 -0.32826 0.31458 -0.3293 0.31574 C -0.33047 0.31713 -0.33177 0.31829 -0.33295 0.31967 C -0.33399 0.32129 -0.33477 0.32361 -0.33581 0.325 C -0.33659 0.32569 -0.33737 0.32639 -0.33802 0.32754 C -0.33959 0.32986 -0.34128 0.33217 -0.34245 0.33518 C -0.34284 0.33657 -0.34323 0.33796 -0.34388 0.33912 C -0.34766 0.34583 -0.34467 0.33796 -0.34753 0.34421 C -0.35026 0.35046 -0.3474 0.34629 -0.35118 0.35069 C -0.35378 0.35787 -0.35118 0.35185 -0.35482 0.35717 C -0.3556 0.35833 -0.35612 0.35995 -0.35704 0.36111 C -0.35769 0.36204 -0.35847 0.36273 -0.35912 0.36366 C -0.36667 0.37546 -0.36081 0.36829 -0.36576 0.37407 C -0.3698 0.38518 -0.36302 0.36805 -0.37149 0.3831 C -0.37422 0.38796 -0.37279 0.38657 -0.37592 0.38842 C -0.3806 0.39444 -0.37774 0.3912 -0.38464 0.39745 L -0.38464 0.39745 C -0.38881 0.40231 -0.38477 0.39815 -0.38907 0.40139 C -0.38998 0.40208 -0.39089 0.40324 -0.39193 0.40393 C -0.3931 0.40463 -0.39441 0.40463 -0.39558 0.40509 C -0.40274 0.40833 -0.39011 0.40416 -0.40209 0.40787 L -0.44649 0.40648 C -0.44727 0.40648 -0.44792 0.40555 -0.4487 0.40509 C -0.44987 0.40463 -0.45118 0.40416 -0.45235 0.40393 C -0.45651 0.40278 -0.46068 0.40254 -0.46472 0.40139 C -0.46576 0.40092 -0.46667 0.40046 -0.46771 0.4 C -0.46888 0.39954 -0.47006 0.3993 -0.47123 0.39861 C -0.47253 0.39791 -0.4737 0.39676 -0.47487 0.39606 C -0.47735 0.39491 -0.4793 0.39537 -0.48151 0.39352 C -0.4823 0.39282 -0.48295 0.39166 -0.48373 0.39097 C -0.4862 0.38842 -0.48633 0.38842 -0.48881 0.38704 C -0.49519 0.37569 -0.48711 0.38958 -0.4931 0.38055 C -0.49388 0.3794 -0.49454 0.37778 -0.49532 0.37662 C -0.49597 0.37569 -0.49688 0.37523 -0.49753 0.37407 C -0.49909 0.37176 -0.50039 0.36898 -0.50183 0.36643 L -0.50769 0.35602 C -0.50847 0.35416 -0.50899 0.35231 -0.5099 0.35069 C -0.51068 0.34954 -0.51185 0.34907 -0.51276 0.34815 C -0.51329 0.34699 -0.51368 0.3456 -0.5142 0.34421 C -0.51654 0.33958 -0.51745 0.33889 -0.52006 0.33518 C -0.52136 0.32847 -0.5198 0.33333 -0.5237 0.3287 C -0.52774 0.32407 -0.52227 0.32801 -0.52735 0.325 C -0.52787 0.32361 -0.52813 0.32222 -0.52878 0.32106 C -0.52969 0.31944 -0.53073 0.31852 -0.53177 0.31713 C -0.5323 0.31643 -0.53269 0.31528 -0.53321 0.31458 C -0.53412 0.31319 -0.53516 0.31204 -0.53607 0.31065 C -0.53685 0.30972 -0.53763 0.30903 -0.53829 0.3081 C -0.54441 0.29884 -0.53776 0.30648 -0.5448 0.29907 C -0.54584 0.29606 -0.54675 0.29329 -0.54844 0.2912 C -0.54909 0.29051 -0.54987 0.29028 -0.55066 0.29004 C -0.55118 0.28866 -0.55157 0.28727 -0.55209 0.28611 C -0.55326 0.28379 -0.55456 0.28171 -0.55573 0.27963 C -0.55625 0.2787 -0.55677 0.27801 -0.55717 0.27708 C -0.55769 0.27569 -0.55808 0.2743 -0.5586 0.27315 C -0.56003 0.27037 -0.56185 0.26852 -0.56302 0.26528 C -0.56355 0.26412 -0.56407 0.26273 -0.56446 0.26157 C -0.56498 0.25972 -0.56537 0.25787 -0.56589 0.25625 C -0.56954 0.24629 -0.56667 0.25486 -0.56954 0.24861 C -0.57019 0.24722 -0.57058 0.24606 -0.5711 0.24467 C -0.57253 0.24004 -0.57214 0.23958 -0.57396 0.23565 C -0.57435 0.23472 -0.575 0.23403 -0.57539 0.2331 C -0.57592 0.23171 -0.57631 0.23032 -0.57683 0.22916 C -0.57748 0.22801 -0.57826 0.22731 -0.57904 0.22662 C -0.58008 0.22384 -0.5806 0.2206 -0.58191 0.21875 C -0.58295 0.21736 -0.58386 0.2162 -0.5849 0.21481 C -0.58763 0.21134 -0.58907 0.21088 -0.59141 0.20463 C -0.5948 0.19537 -0.59284 0.19838 -0.59649 0.19421 C -0.60105 0.18217 -0.59532 0.19699 -0.59948 0.18773 C -0.6 0.18657 -0.60039 0.18495 -0.60092 0.18379 C -0.60157 0.18241 -0.60248 0.18125 -0.60313 0.17986 C -0.60365 0.1787 -0.60391 0.17708 -0.60456 0.17616 C -0.60586 0.17407 -0.60756 0.17268 -0.60886 0.17083 C -0.61263 0.16597 -0.61094 0.16852 -0.61394 0.16319 C -0.61628 0.15509 -0.61472 0.15926 -0.61914 0.15139 L -0.61914 0.15139 C -0.6211 0.14629 -0.6198 0.14838 -0.62279 0.14491 C -0.6237 0.14143 -0.62409 0.13727 -0.62566 0.13472 C -0.62865 0.12916 -0.62722 0.13217 -0.62995 0.12546 C -0.63021 0.1243 -0.63034 0.12291 -0.63073 0.12176 C -0.63112 0.1206 -0.63177 0.12014 -0.63217 0.11898 C -0.63464 0.11342 -0.63321 0.11296 -0.63802 0.10741 L -0.64245 0.10231 C -0.64766 0.08842 -0.63946 0.10949 -0.6461 0.09444 C -0.64714 0.09213 -0.64792 0.08935 -0.64896 0.0868 C -0.64948 0.08541 -0.64974 0.08403 -0.65039 0.08287 C -0.65118 0.08148 -0.65196 0.08032 -0.65261 0.07893 C -0.65313 0.07778 -0.65352 0.07639 -0.65404 0.075 C -0.65469 0.07338 -0.65547 0.07153 -0.65625 0.06991 C -0.65664 0.06898 -0.6573 0.06829 -0.65769 0.06736 C -0.65834 0.06574 -0.6586 0.06389 -0.65912 0.06204 C -0.65951 0.06088 -0.66016 0.05949 -0.66055 0.05833 C -0.66133 0.05602 -0.66198 0.0537 -0.66276 0.05185 C -0.66342 0.05023 -0.66433 0.0493 -0.66498 0.04791 C -0.66602 0.04537 -0.66693 0.04282 -0.66784 0.04004 C -0.66862 0.03796 -0.66901 0.03541 -0.67006 0.03356 C -0.67084 0.03217 -0.67201 0.03194 -0.67292 0.03102 C -0.6737 0.0294 -0.67435 0.02754 -0.67513 0.02592 C -0.67683 0.02268 -0.67891 0.02037 -0.68021 0.0169 C -0.68073 0.01551 -0.68099 0.01389 -0.68177 0.01296 C -0.68282 0.01134 -0.68412 0.01041 -0.68529 0.00903 C -0.6892 -0.00139 -0.68412 0.01111 -0.68894 0.00254 C -0.69297 -0.0044 -0.6892 -0.00139 -0.69336 -0.00394 L -0.69844 -0.01296 C -0.69922 -0.01435 -0.69974 -0.01574 -0.70066 -0.0169 C -0.70131 -0.01759 -0.70209 -0.01852 -0.70287 -0.01945 C -0.70482 -0.02222 -0.70404 -0.02222 -0.70573 -0.02593 C -0.70612 -0.02685 -0.70664 -0.02755 -0.70717 -0.02847 C -0.70847 -0.03519 -0.70704 -0.02986 -0.70938 -0.03496 C -0.7099 -0.03611 -0.71029 -0.03773 -0.71081 -0.03889 C -0.71172 -0.04074 -0.71381 -0.04398 -0.71381 -0.04398 C -0.71576 -0.05509 -0.71289 -0.04167 -0.71589 -0.05046 C -0.71849 -0.05787 -0.71537 -0.05209 -0.71732 -0.05556 " pathEditMode="relative" ptsTypes="AAAAAAAAAAAAAAAAAAAAAAAAAAAAAAAAAAAAAAAAAAAAAAAAAAAAAAAAAAAAAAAAAAAAAAAAAAAAAAAAAAAAAAAAAAAAAAAAAA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706F06C1-5486-4300-9AF7-1A8A499F6A73}"/>
              </a:ext>
            </a:extLst>
          </p:cNvPr>
          <p:cNvSpPr/>
          <p:nvPr/>
        </p:nvSpPr>
        <p:spPr>
          <a:xfrm>
            <a:off x="3146314" y="639315"/>
            <a:ext cx="5899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«Чьи это следы»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59BC7F8-0B6C-4FAC-B39A-C3780440EC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4591" r="33954"/>
          <a:stretch/>
        </p:blipFill>
        <p:spPr>
          <a:xfrm>
            <a:off x="343270" y="1562645"/>
            <a:ext cx="1370120" cy="15875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258EED5-DD1B-4A7D-956D-F3DBD5A19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6008" y="2354620"/>
            <a:ext cx="1371719" cy="159119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9D74184-AA6B-4C54-9A04-4FC3C7C01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89" y="3530048"/>
            <a:ext cx="1371719" cy="15911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7020BBA9-39B1-478A-9364-A4E93458B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3390" y="4499758"/>
            <a:ext cx="1371719" cy="15911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4F83098-697E-4C8B-A2AC-B1030F09B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71" y="5295355"/>
            <a:ext cx="1371719" cy="159119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2A07122E-F3CB-477B-8FD0-9B86EB20D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4555" y="1612646"/>
            <a:ext cx="2241573" cy="199409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2CA2C4DD-BE6F-4A01-9CB5-0FD4890AF1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7540" y="1946152"/>
            <a:ext cx="2334970" cy="240812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92D5E2C8-057D-4357-9E3E-665B193372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6501" y="3945814"/>
            <a:ext cx="2160465" cy="232969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CB2F16E3-F328-46BD-BEA1-246D1E9D41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5740" y="3985311"/>
            <a:ext cx="3221329" cy="262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36 0.04259 L -0.02136 0.04259 C -0.02318 0.0449 -0.02514 0.04722 -0.02709 0.04907 C -0.02774 0.04976 -0.02852 0.05 -0.0293 0.05046 C -0.03386 0.05277 -0.03086 0.05092 -0.03659 0.053 C -0.03854 0.0537 -0.04049 0.05486 -0.04244 0.05555 C -0.04388 0.05625 -0.04531 0.05648 -0.04675 0.05694 C -0.05807 0.06111 -0.04739 0.0581 -0.05769 0.06088 C -0.05873 0.06157 -0.05964 0.06273 -0.06068 0.06342 C -0.06185 0.06412 -0.06302 0.06412 -0.06433 0.06481 C -0.06524 0.06504 -0.06615 0.0655 -0.06719 0.06597 C -0.07395 0.06944 -0.06302 0.06435 -0.07305 0.0699 C -0.07487 0.07083 -0.07878 0.07245 -0.07878 0.07245 C -0.08125 0.07453 -0.08385 0.07638 -0.08606 0.07893 C -0.09309 0.08657 -0.08984 0.08379 -0.09557 0.08796 C -0.09765 0.09166 -0.09687 0.09074 -0.09999 0.09444 C -0.10066 0.09537 -0.10144 0.09606 -0.10209 0.09699 C -0.10339 0.09907 -0.10482 0.10092 -0.10573 0.10347 C -0.10912 0.11226 -0.10743 0.10902 -0.11016 0.11388 C -0.11303 0.12407 -0.10977 0.11458 -0.11446 0.12291 C -0.11511 0.12407 -0.11537 0.12569 -0.11602 0.12685 C -0.1168 0.12847 -0.11797 0.12939 -0.11889 0.13078 C -0.11993 0.1324 -0.12071 0.13425 -0.12175 0.13588 C -0.12253 0.1368 -0.12331 0.1375 -0.12396 0.13842 C -0.12527 0.1405 -0.12644 0.14282 -0.12761 0.1449 C -0.12839 0.14629 -0.1293 0.14722 -0.12982 0.14884 C -0.13308 0.15763 -0.13152 0.15439 -0.13412 0.15925 C -0.13438 0.16041 -0.13464 0.1618 -0.1349 0.16296 C -0.13529 0.16481 -0.13607 0.16643 -0.13633 0.16828 C -0.13672 0.17037 -0.13685 0.17268 -0.13711 0.17476 C -0.13803 0.18125 -0.13777 0.17638 -0.13933 0.18379 C -0.13959 0.18541 -0.13972 0.18726 -0.13998 0.18888 C -0.14024 0.19027 -0.1405 0.19143 -0.14076 0.19282 C -0.14102 0.19444 -0.14115 0.19629 -0.14141 0.19791 C -0.14167 0.1993 -0.14193 0.20069 -0.14219 0.20185 C -0.14245 0.2037 -0.14258 0.20532 -0.14297 0.20717 C -0.1431 0.20833 -0.14349 0.20972 -0.14362 0.21088 C -0.14415 0.21435 -0.14454 0.21805 -0.14506 0.22129 C -0.14558 0.22384 -0.14623 0.22638 -0.14662 0.22916 C -0.14753 0.23564 -0.14701 0.23263 -0.14805 0.23819 L -0.14948 0.2537 C -0.14974 0.25625 -0.14948 0.25902 -0.15027 0.26134 C -0.15144 0.26597 -0.15222 0.26805 -0.15313 0.27314 C -0.15469 0.28148 -0.15274 0.27523 -0.15534 0.28217 C -0.1556 0.28472 -0.15573 0.28726 -0.15599 0.28981 C -0.15639 0.29259 -0.1573 0.2949 -0.15743 0.29768 C -0.15782 0.30115 -0.15847 0.30833 -0.15899 0.31203 C -0.15912 0.31319 -0.15951 0.31458 -0.15964 0.31574 C -0.16003 0.31805 -0.16003 0.32013 -0.16042 0.32222 C -0.16107 0.32615 -0.16264 0.33402 -0.16264 0.33402 C -0.16433 0.35601 -0.16237 0.33472 -0.16407 0.34675 C -0.16485 0.35254 -0.16472 0.35555 -0.16628 0.36111 C -0.16667 0.36273 -0.16732 0.36458 -0.16771 0.3662 C -0.16967 0.37523 -0.16836 0.37222 -0.17058 0.37916 C -0.17279 0.38611 -0.1711 0.38032 -0.17357 0.38564 C -0.17409 0.3868 -0.17448 0.38842 -0.175 0.38958 C -0.1754 0.3905 -0.17605 0.3912 -0.17644 0.39213 C -0.17748 0.39467 -0.17839 0.39745 -0.1793 0.4 C -0.17982 0.40115 -0.18021 0.40277 -0.18073 0.40393 C -0.18711 0.41527 -0.17943 0.40069 -0.18438 0.41157 C -0.18516 0.41296 -0.18594 0.41412 -0.18659 0.4155 C -0.19063 0.42407 -0.18399 0.41481 -0.19245 0.42963 L -0.19532 0.43495 C -0.19701 0.44375 -0.19467 0.43379 -0.19831 0.44143 C -0.19922 0.44328 -0.19948 0.44583 -0.2004 0.44791 C -0.20222 0.45162 -0.2043 0.45463 -0.20625 0.4581 C -0.2073 0.45995 -0.20834 0.46134 -0.20925 0.46342 C -0.2099 0.46504 -0.21055 0.46713 -0.21133 0.46851 C -0.21198 0.46967 -0.2129 0.47037 -0.21355 0.47106 C -0.21485 0.478 -0.21342 0.47291 -0.21719 0.47893 C -0.21875 0.48125 -0.22019 0.48402 -0.22162 0.48657 C -0.22201 0.4875 -0.2224 0.48865 -0.22305 0.48935 L -0.22592 0.49189 C -0.22761 0.4956 -0.22826 0.49791 -0.23034 0.50092 C -0.23099 0.50185 -0.23178 0.50254 -0.23256 0.50347 C -0.23477 0.51134 -0.23321 0.5074 -0.23764 0.51504 L -0.23764 0.51504 C -0.24076 0.52361 -0.23698 0.51412 -0.24128 0.52291 C -0.24206 0.52453 -0.24258 0.52662 -0.24349 0.528 C -0.24402 0.52916 -0.24493 0.52963 -0.24558 0.53055 C -0.2461 0.53148 -0.24649 0.53263 -0.24701 0.53333 C -0.24779 0.53402 -0.24857 0.53379 -0.24922 0.53449 C -0.25131 0.53657 -0.253 0.53912 -0.25508 0.54097 C -0.25599 0.54189 -0.25704 0.54259 -0.25795 0.54351 C -0.26003 0.5456 -0.26068 0.54745 -0.26316 0.54884 C -0.26524 0.55 -0.26745 0.55046 -0.26967 0.55138 C -0.27058 0.55185 -0.27162 0.55231 -0.27253 0.55277 C -0.27735 0.55833 -0.27331 0.55439 -0.28347 0.55648 C -0.28477 0.55671 -0.28594 0.55763 -0.28711 0.55787 C -0.28985 0.55833 -0.29245 0.55879 -0.29519 0.55925 C -0.29974 0.55879 -0.30443 0.55856 -0.30899 0.55787 C -0.30977 0.55763 -0.31042 0.55694 -0.3112 0.55648 C -0.31211 0.55601 -0.31316 0.55578 -0.31407 0.55532 C -0.31628 0.55416 -0.31836 0.55208 -0.32058 0.55138 C -0.32579 0.54953 -0.32305 0.55069 -0.32865 0.54745 L -0.33086 0.54629 C -0.33282 0.54375 -0.3349 0.54143 -0.33659 0.53842 C -0.33724 0.53726 -0.3375 0.53588 -0.33816 0.53449 C -0.3405 0.52916 -0.33894 0.53518 -0.34102 0.52685 C -0.34128 0.52546 -0.34154 0.5243 -0.3418 0.52291 C -0.34206 0.52129 -0.34206 0.51921 -0.34245 0.51782 C -0.34297 0.51574 -0.34415 0.51458 -0.34467 0.5125 C -0.3461 0.50763 -0.34831 0.49699 -0.34831 0.49699 C -0.34857 0.4949 -0.3487 0.49259 -0.34909 0.4905 C -0.34987 0.48611 -0.35196 0.47754 -0.35196 0.47754 C -0.35352 0.44791 -0.35209 0.4787 -0.35339 0.43101 C -0.35378 0.41782 -0.35417 0.41226 -0.35482 0.4 C -0.35508 0.36851 -0.35508 0.33703 -0.3556 0.30555 C -0.3556 0.30277 -0.35625 0.30023 -0.35625 0.29768 C -0.35625 0.25185 -0.35599 0.20625 -0.3556 0.16041 C -0.3556 0.15833 -0.3543 0.14375 -0.35417 0.14097 C -0.35326 0.12986 -0.35339 0.12754 -0.35196 0.11527 L -0.34974 0.09583 C -0.34948 0.09097 -0.34935 0.08634 -0.34909 0.08148 C -0.34883 0.07847 -0.34844 0.07546 -0.34831 0.07245 C -0.34727 0.05555 -0.34844 0.06319 -0.34688 0.05439 C -0.34662 0.05138 -0.34636 0.04838 -0.3461 0.04537 C -0.34558 0.03819 -0.34545 0.03402 -0.34467 0.02708 C -0.34441 0.02546 -0.34415 0.02361 -0.34389 0.02199 C -0.34362 0.0199 -0.34349 0.01759 -0.34323 0.0155 C -0.34297 0.01088 -0.34284 0.00601 -0.34245 0.00138 C -0.34115 -0.01621 -0.34128 0.01921 -0.34102 -0.02084 C -0.34076 -0.06297 -0.34102 -0.10533 -0.34102 -0.14746 " pathEditMode="relative" ptsTypes="AAAAAAAAAAAAAAAAAAAAAAAAAAAAAAAAAAAAAAAAAAAAAAAAAAA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4CFA1EA-9866-4039-A5D4-70CAD32FF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5280" y="678273"/>
            <a:ext cx="5901439" cy="9205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7FAD6E8-682B-437D-8C23-E9605B6881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90" t="15002" r="31701" b="69226"/>
          <a:stretch/>
        </p:blipFill>
        <p:spPr>
          <a:xfrm>
            <a:off x="6835805" y="1583313"/>
            <a:ext cx="1574314" cy="13929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5C68E3C-A69F-45F4-BB2B-2DE03C511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7218" y="2491270"/>
            <a:ext cx="1579001" cy="13900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BDA85785-3EFB-41B6-BFB7-FA6C46EAC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7011" y="3477531"/>
            <a:ext cx="1579001" cy="139000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34F4F88F-E056-45EB-B6BC-E11C5DB202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6012" y="4590717"/>
            <a:ext cx="1579001" cy="139000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529E893A-1F0D-495E-8E10-3F71F866CE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542" y="1764406"/>
            <a:ext cx="3615241" cy="193869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A68DE5E6-8282-44C9-8C60-C60632BE02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5331" y="4374804"/>
            <a:ext cx="2158171" cy="232887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CF9AF16E-40A6-44A1-8031-5C26C24124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816" y="3990683"/>
            <a:ext cx="3615240" cy="271299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8312C97D-7F23-4FBB-8BFE-4BF815B6B1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8712" y="1764406"/>
            <a:ext cx="2334970" cy="240812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92DD7C58-2596-4304-B541-D284124644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13357" y="5703903"/>
            <a:ext cx="1579001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24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4 0.0206 L 0.0914 0.02083 C 0.09205 0.02222 0.09583 0.03217 0.09791 0.03472 C 0.09883 0.03588 0.09987 0.03634 0.10078 0.0375 C 0.10208 0.03866 0.10325 0.03981 0.10442 0.0412 C 0.10547 0.04236 0.10625 0.04421 0.10742 0.04514 C 0.1112 0.04884 0.11054 0.0463 0.11393 0.05023 C 0.11445 0.05092 0.11484 0.05231 0.11536 0.05301 C 0.11653 0.05417 0.11784 0.0544 0.11901 0.05555 C 0.11979 0.05625 0.12044 0.05741 0.12122 0.0581 C 0.12239 0.05926 0.1237 0.05972 0.12487 0.06065 C 0.12565 0.06134 0.12617 0.06273 0.12708 0.06319 C 0.12942 0.06505 0.13203 0.06551 0.13437 0.06713 C 0.13528 0.06782 0.1362 0.06898 0.13724 0.06967 C 0.13867 0.07083 0.14023 0.07106 0.14153 0.07245 C 0.14258 0.07315 0.14349 0.0743 0.14453 0.075 C 0.14583 0.07569 0.15143 0.07708 0.15247 0.07755 C 0.15325 0.07778 0.1539 0.07847 0.15468 0.07893 C 0.15573 0.0794 0.15664 0.07963 0.15768 0.08009 C 0.16185 0.08217 0.15768 0.08032 0.16198 0.08403 C 0.16263 0.08472 0.16341 0.08495 0.16419 0.08518 L 0.21367 0.08403 C 0.21523 0.08403 0.21666 0.08333 0.2181 0.08264 C 0.22005 0.08194 0.222 0.08125 0.22396 0.08009 L 0.22604 0.07893 C 0.23034 0.0713 0.22825 0.07407 0.2319 0.06967 C 0.23242 0.06852 0.23281 0.06713 0.23333 0.06597 C 0.23515 0.0618 0.23476 0.06481 0.23633 0.05949 C 0.23659 0.0581 0.23672 0.05671 0.23698 0.05555 C 0.23737 0.05417 0.23802 0.05301 0.23841 0.05162 C 0.2388 0.05046 0.23893 0.04907 0.23919 0.04768 C 0.23958 0.0456 0.24023 0.04352 0.24062 0.0412 C 0.24088 0.04005 0.24101 0.03866 0.2414 0.0375 C 0.24401 0.02616 0.24179 0.0375 0.24362 0.02824 C 0.24505 -0.10208 0.24036 -0.05787 0.2457 -0.10625 C 0.24596 -0.11204 0.24609 -0.11759 0.24648 -0.12315 C 0.24661 -0.12616 0.247 -0.12917 0.24713 -0.13218 C 0.24739 -0.13565 0.24765 -0.13912 0.24791 -0.14259 C 0.24817 -0.15394 0.24857 -0.16505 0.2487 -0.17616 C 0.24974 -0.25949 0.24583 -0.22963 0.25013 -0.26042 C 0.25039 -0.26389 0.25052 -0.26736 0.25078 -0.27083 C 0.25104 -0.27292 0.25143 -0.275 0.25156 -0.27732 C 0.25182 -0.28079 0.25208 -0.28426 0.25234 -0.28773 C 0.25247 -0.29028 0.25286 -0.29283 0.25299 -0.29537 C 0.25351 -0.30093 0.25377 -0.30787 0.25442 -0.31343 C 0.25468 -0.31482 0.25495 -0.3162 0.25521 -0.31736 C 0.25547 -0.32292 0.2556 -0.3287 0.25599 -0.33426 C 0.25599 -0.33565 0.25651 -0.33681 0.25664 -0.3382 C 0.25833 -0.35417 0.25651 -0.34352 0.25807 -0.35232 C 0.25833 -0.35671 0.25859 -0.36111 0.25885 -0.36528 C 0.25898 -0.36759 0.2595 -0.36968 0.25963 -0.37176 C 0.26041 -0.40301 0.25859 -0.40764 0.26172 -0.43009 C 0.26224 -0.43357 0.26263 -0.43704 0.26328 -0.44051 C 0.26419 -0.44537 0.26484 -0.44884 0.26536 -0.45463 C 0.26562 -0.45718 0.26575 -0.45995 0.26614 -0.4625 C 0.26653 -0.46505 0.26758 -0.47014 0.26758 -0.46991 C 0.26784 -0.47269 0.26797 -0.47546 0.26836 -0.47801 C 0.26849 -0.4794 0.26888 -0.48056 0.26901 -0.48195 C 0.2694 -0.48658 0.26953 -0.49144 0.26979 -0.49607 C 0.27057 -0.5088 0.27044 -0.50139 0.27044 -0.50764 " pathEditMode="relative" rAng="0" ptsTypes="AAAAAAAAAAAAAAAAAAAAAAAAAAAAAAAAAAAAAAAAAAAAAAAAAAAAAAAAAAAA">
                                      <p:cBhvr>
                                        <p:cTn id="15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5" y="-2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37744" y="764372"/>
            <a:ext cx="11268456" cy="4182532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Игра «Кто живет в нашем лесу?»</a:t>
            </a:r>
            <a:br>
              <a:rPr lang="ru-RU" dirty="0" smtClean="0"/>
            </a:br>
            <a:r>
              <a:rPr lang="ru-RU" dirty="0" smtClean="0"/>
              <a:t>Цель: </a:t>
            </a:r>
            <a:r>
              <a:rPr lang="ru-RU" dirty="0"/>
              <a:t>обобщить знания детей о диких животных родного края</a:t>
            </a:r>
            <a:r>
              <a:rPr lang="ru-RU" dirty="0" smtClean="0"/>
              <a:t>. </a:t>
            </a:r>
            <a:br>
              <a:rPr lang="ru-RU" dirty="0" smtClean="0"/>
            </a:br>
            <a:r>
              <a:rPr lang="ru-RU" dirty="0" smtClean="0"/>
              <a:t>(волк, белка, рысь, заяц, лиса, кабан, медведь, лось, еж).</a:t>
            </a:r>
            <a:br>
              <a:rPr lang="ru-RU" dirty="0" smtClean="0"/>
            </a:br>
            <a:r>
              <a:rPr lang="ru-RU" dirty="0"/>
              <a:t>Задание: Назовите, </a:t>
            </a:r>
            <a:r>
              <a:rPr lang="ru-RU" dirty="0" smtClean="0"/>
              <a:t>какие животные живут в нашем лесу.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976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D1AA080-35CF-4E5F-AA04-BD9BA8AC9153}"/>
              </a:ext>
            </a:extLst>
          </p:cNvPr>
          <p:cNvSpPr/>
          <p:nvPr/>
        </p:nvSpPr>
        <p:spPr>
          <a:xfrm>
            <a:off x="991150" y="0"/>
            <a:ext cx="99966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«Кто живет в нашем лесу?»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423CDA5-DEE7-4882-8287-664CFEEFC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012" y="1065098"/>
            <a:ext cx="6890921" cy="46398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9EB1E03-8AE2-4147-B6DE-A226F51666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725" y="1022123"/>
            <a:ext cx="1298580" cy="13381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D53023C-8A33-478D-9EA1-375A50DFA8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244" y="2597971"/>
            <a:ext cx="1388554" cy="12842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83A059E4-5917-4598-9994-B406E1DE85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49" y="2692980"/>
            <a:ext cx="1052969" cy="93575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C0ABBFC0-E90B-4EDA-97D6-07F197550B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812" y="5736434"/>
            <a:ext cx="1298580" cy="108106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4ABEE06E-73EC-4911-A034-B01F42E390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5" y="4110639"/>
            <a:ext cx="1209675" cy="94297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4308B92D-076A-4D04-82AD-024191D163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16" y="5704985"/>
            <a:ext cx="1549101" cy="125829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6E13FE55-3B3B-4389-836A-A2F813758F4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7" y="689224"/>
            <a:ext cx="1432026" cy="143202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F1430116-B63A-437A-BA60-3024C9623F0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11" y="4067678"/>
            <a:ext cx="1848809" cy="138740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7366C883-6B93-46E4-BB83-17B5AD56C71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305" y="2496589"/>
            <a:ext cx="1272863" cy="143202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83B9B230-05A2-493B-BD0B-4FE131F874B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609" y="988820"/>
            <a:ext cx="1638670" cy="163867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7D84751D-45F9-4356-90F6-14E7D437057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042" y="3417157"/>
            <a:ext cx="1030313" cy="2130737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A4BF4676-A494-40FE-B90A-55919C600F4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215" y="5714154"/>
            <a:ext cx="1335071" cy="115388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2ACF1982-F6B0-400B-AF65-2064604BDFA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9" y="5280090"/>
            <a:ext cx="2073755" cy="142613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DBAA9B11-CB85-45B8-AAD9-DF0EFC7ED47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3" y="2321915"/>
            <a:ext cx="1015051" cy="1095242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5296E207-151A-4D2B-89A5-579BD35B533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448" y="5703310"/>
            <a:ext cx="1237766" cy="1156365"/>
          </a:xfrm>
          <a:prstGeom prst="rect">
            <a:avLst/>
          </a:prstGeom>
        </p:spPr>
      </p:pic>
      <p:pic>
        <p:nvPicPr>
          <p:cNvPr id="1026" name="Picture 2" descr="Кабан PNG картинки скачать бесплатно">
            <a:extLst>
              <a:ext uri="{FF2B5EF4-FFF2-40B4-BE49-F238E27FC236}">
                <a16:creationId xmlns="" xmlns:a16="http://schemas.microsoft.com/office/drawing/2014/main" id="{DF3224B8-B02E-4635-8D40-E00C797F2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834" y="5575383"/>
            <a:ext cx="1549101" cy="113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Рисунок 40">
            <a:extLst>
              <a:ext uri="{FF2B5EF4-FFF2-40B4-BE49-F238E27FC236}">
                <a16:creationId xmlns="" xmlns:a16="http://schemas.microsoft.com/office/drawing/2014/main" id="{D7C996D6-2A16-4F8F-8642-98A76985E65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036" y="728653"/>
            <a:ext cx="1470761" cy="1638671"/>
          </a:xfrm>
          <a:prstGeom prst="rect">
            <a:avLst/>
          </a:prstGeom>
        </p:spPr>
      </p:pic>
      <p:pic>
        <p:nvPicPr>
          <p:cNvPr id="1028" name="Picture 4" descr="Животные качественные клипарт картинки пнг">
            <a:extLst>
              <a:ext uri="{FF2B5EF4-FFF2-40B4-BE49-F238E27FC236}">
                <a16:creationId xmlns="" xmlns:a16="http://schemas.microsoft.com/office/drawing/2014/main" id="{7ABF5EA3-C03F-4773-8E8D-700E08240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271" y="3955733"/>
            <a:ext cx="1689365" cy="203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64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1 -0.00347 L 0.00481 -0.00347 C 0.00573 -0.00741 0.00638 -0.01157 0.00768 -0.01528 C 0.0082 -0.01667 0.00924 -0.01667 0.00989 -0.01782 C 0.01562 -0.02801 0.00638 -0.01505 0.01354 -0.02569 C 0.01419 -0.02662 0.01497 -0.02731 0.01562 -0.02824 C 0.01627 -0.02893 0.01666 -0.03009 0.01718 -0.03079 C 0.01784 -0.03171 0.01862 -0.03241 0.01927 -0.03333 C 0.02031 -0.03472 0.02135 -0.03588 0.02226 -0.03727 C 0.02617 -0.04306 0.02031 -0.03634 0.02656 -0.04768 L 0.02812 -0.05023 C 0.02838 -0.05139 0.02838 -0.05301 0.02877 -0.05417 C 0.02916 -0.05509 0.02981 -0.05579 0.03021 -0.05671 C 0.03086 -0.05787 0.03138 -0.05926 0.03177 -0.06065 C 0.03476 -0.0713 0.02968 -0.05718 0.03385 -0.06829 C 0.03411 -0.07014 0.03437 -0.07176 0.03463 -0.07338 C 0.03724 -0.08935 0.03515 -0.07454 0.03685 -0.08634 C 0.03711 -0.13565 0.03711 -0.18472 0.0375 -0.23403 C 0.03763 -0.24005 0.03815 -0.24606 0.03828 -0.25208 C 0.03841 -0.26042 0.03828 -0.26852 0.03828 -0.27662 " pathEditMode="relative" ptsTypes="AAAAAAAAAAAAAAAAAAAA">
                                      <p:cBhvr>
                                        <p:cTn id="2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1759 L -0.00026 0.01759 C -0.00247 0.01921 -0.00469 0.02106 -0.0069 0.02268 C -0.00833 0.02361 -0.01003 0.02384 -0.0112 0.02523 C -0.01198 0.02616 -0.01263 0.02731 -0.01341 0.02778 C -0.01484 0.02893 -0.01784 0.03032 -0.01784 0.03032 C -0.01849 0.03171 -0.01914 0.03333 -0.01992 0.03426 C -0.02135 0.03565 -0.02435 0.0368 -0.02435 0.0368 C -0.02852 0.04421 -0.02448 0.03842 -0.02878 0.04213 C -0.03437 0.04699 -0.0276 0.04259 -0.03307 0.04606 C -0.03581 0.05069 -0.03398 0.04791 -0.03893 0.0537 C -0.03893 0.0537 -0.04323 0.05879 -0.04323 0.05879 C -0.04427 0.05972 -0.04518 0.06065 -0.04622 0.06157 C -0.04687 0.06203 -0.04766 0.06227 -0.04831 0.06273 C -0.05039 0.06643 -0.05039 0.0669 -0.05273 0.06921 C -0.05365 0.07014 -0.05482 0.0706 -0.0556 0.07176 C -0.0625 0.08055 -0.05273 0.07129 -0.06081 0.07824 C -0.06367 0.08611 -0.06055 0.0787 -0.06432 0.08472 C -0.06562 0.0868 -0.0668 0.08912 -0.06797 0.0912 C -0.06875 0.09259 -0.0694 0.09421 -0.07018 0.09514 C -0.07096 0.09606 -0.07174 0.09676 -0.0724 0.09768 C -0.07344 0.0993 -0.07422 0.10162 -0.07526 0.10301 L -0.07969 0.1081 L -0.0819 0.11065 C -0.08333 0.11458 -0.08333 0.11528 -0.08555 0.11852 C -0.0862 0.11944 -0.08698 0.12014 -0.08763 0.12106 C -0.08919 0.12523 -0.09023 0.12824 -0.09284 0.13148 C -0.09349 0.13217 -0.09427 0.13287 -0.09492 0.13403 C -0.0957 0.13518 -0.09635 0.1368 -0.09714 0.13796 C -0.09857 0.13981 -0.1 0.1412 -0.10156 0.14305 C -0.10221 0.14398 -0.10312 0.14444 -0.10365 0.1456 C -0.10885 0.15486 -0.10299 0.14491 -0.10807 0.15208 C -0.11185 0.15741 -0.10677 0.15486 -0.11536 0.1625 C -0.11628 0.16319 -0.11732 0.16412 -0.11823 0.16504 C -0.11901 0.16574 -0.11966 0.1669 -0.12044 0.16759 C -0.12109 0.16828 -0.12187 0.16828 -0.12266 0.16898 C -0.13138 0.17662 -0.11953 0.1669 -0.1263 0.17407 C -0.12695 0.17477 -0.12773 0.175 -0.12839 0.17546 C -0.1332 0.18379 -0.12422 0.16875 -0.13424 0.18055 C -0.13503 0.18148 -0.13568 0.18241 -0.13646 0.1831 C -0.13711 0.18379 -0.13789 0.18403 -0.13867 0.18449 C -0.14154 0.18565 -0.14453 0.18634 -0.1474 0.18703 C -0.15404 0.19097 -0.15026 0.18935 -0.15898 0.19097 C -0.15977 0.19143 -0.16042 0.1919 -0.1612 0.19213 C -0.16315 0.19305 -0.16706 0.19491 -0.16706 0.19491 C -0.16758 0.1956 -0.16784 0.19676 -0.16849 0.19745 C -0.16992 0.19861 -0.17292 0.2 -0.17292 0.2 C -0.17331 0.20092 -0.1737 0.20208 -0.17435 0.20254 C -0.17565 0.2037 -0.17721 0.2044 -0.17865 0.20509 L -0.18307 0.20764 L -0.18529 0.20903 L -0.18737 0.21041 C -0.18815 0.21111 -0.1888 0.21227 -0.18958 0.21296 C -0.19102 0.21412 -0.19271 0.21389 -0.19401 0.21551 C -0.19466 0.21643 -0.19531 0.21736 -0.19609 0.21805 C -0.19753 0.21921 -0.19922 0.21921 -0.20052 0.2206 C -0.2043 0.22523 -0.20104 0.22199 -0.20638 0.22453 C -0.21523 0.22893 -0.20573 0.22616 -0.21732 0.22847 C -0.22044 0.22986 -0.21914 0.22963 -0.22083 0.22963 " pathEditMode="relative" ptsTypes="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6 L 1.45833E-6 0.00024 C -0.01485 -0.00231 -0.01081 -0.00231 -0.03229 -3.7037E-6 C -0.03307 -3.7037E-6 -0.03386 0.00116 -0.03464 0.00116 C -0.04857 0.00209 -0.0625 0.00209 -0.07643 0.00255 L -0.08203 0.00371 C -0.0875 0.00486 -0.09011 0.00533 -0.0957 0.00649 C -0.10065 0.00903 -0.09557 0.00649 -0.10378 0.00903 C -0.10482 0.00926 -0.10599 0.00973 -0.1069 0.01019 C -0.10781 0.01065 -0.10846 0.01135 -0.10938 0.01158 C -0.11289 0.01227 -0.11628 0.0125 -0.11992 0.01297 C -0.12708 0.01574 -0.1181 0.0125 -0.12956 0.01551 C -0.13229 0.01621 -0.13477 0.01713 -0.1375 0.01806 C -0.13854 0.01829 -0.13971 0.01899 -0.14076 0.01945 C -0.14258 0.01991 -0.1444 0.02014 -0.14636 0.02061 C -0.1474 0.02084 -0.14844 0.02153 -0.14961 0.02199 C -0.15117 0.02246 -0.15274 0.02269 -0.1543 0.02315 C -0.15612 0.02385 -0.15755 0.0257 -0.15925 0.02593 L -0.16953 0.02709 C -0.1763 0.02986 -0.17057 0.02778 -0.18255 0.02963 C -0.20182 0.03287 -0.16797 0.02986 -0.21133 0.03241 L -0.31419 0.03102 C -0.31602 0.03102 -0.31901 0.02848 -0.31901 0.02871 C -0.32266 0.02269 -0.31836 0.02871 -0.32305 0.02454 C -0.33138 0.01713 -0.32487 0.02107 -0.33034 0.01806 C -0.33099 0.01667 -0.33177 0.01528 -0.33281 0.01412 C -0.33425 0.01227 -0.33516 0.01158 -0.33659 0.01019 " pathEditMode="relative" rAng="0" ptsTypes="AAAAAAAAAAAAAAAAAAAAAAAAAAA">
                                      <p:cBhvr>
                                        <p:cTn id="5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36" y="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08 -0.02477 L -0.02708 -0.02477 C -0.03516 -0.04537 -0.03229 -0.03912 -0.04167 -0.05857 C -0.04219 -0.05949 -0.04271 -0.06042 -0.04323 -0.06111 C -0.05 -0.07107 -0.05729 -0.07986 -0.06354 -0.09074 C -0.06693 -0.09699 -0.06849 -0.09977 -0.07383 -0.10648 C -0.07487 -0.10764 -0.07617 -0.1081 -0.07747 -0.10903 C -0.08698 -0.12477 -0.08737 -0.12639 -0.09857 -0.14005 C -0.10156 -0.14375 -0.10495 -0.14676 -0.10807 -0.15047 C -0.11003 -0.15278 -0.11185 -0.15579 -0.1138 -0.1581 C -0.11745 -0.16227 -0.12122 -0.16574 -0.12474 -0.16968 C -0.1276 -0.17292 -0.12943 -0.17616 -0.13281 -0.17755 C -0.1349 -0.17824 -0.13711 -0.17847 -0.13932 -0.17871 C -0.13984 -0.17917 -0.14401 -0.18218 -0.14518 -0.18264 C -0.14688 -0.18334 -0.14857 -0.18357 -0.15026 -0.18403 C -0.15104 -0.18449 -0.15169 -0.18496 -0.15247 -0.18519 C -0.15677 -0.1875 -0.15677 -0.1875 -0.16055 -0.18912 C -0.1612 -0.19005 -0.16198 -0.19074 -0.16263 -0.19167 C -0.16315 -0.19259 -0.16406 -0.19422 -0.16406 -0.19422 " pathEditMode="relative" ptsTypes="AAAAAAAAAAAAAAAAAAA">
                                      <p:cBhvr>
                                        <p:cTn id="5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2 0.0081 L -0.0612 0.00833 C -0.05782 0.00879 -0.05443 0.00949 -0.05105 0.01064 C -0.04961 0.01111 -0.04818 0.01226 -0.04675 0.01319 C -0.04219 0.01597 -0.0405 0.01689 -0.03646 0.02083 C -0.03568 0.02175 -0.03516 0.02268 -0.03438 0.02338 C -0.0336 0.02407 -0.03282 0.02407 -0.03217 0.02476 C -0.02982 0.02708 -0.028 0.03055 -0.02553 0.03263 C -0.02409 0.03379 -0.02266 0.03495 -0.02123 0.03634 C -0.01954 0.03796 -0.01797 0.04027 -0.01615 0.04166 C -0.00977 0.04652 -0.00495 0.04652 0.00208 0.05069 C 0.00898 0.05463 -0.00391 0.04722 0.01015 0.05439 C 0.01862 0.05902 0.01484 0.05856 0.02395 0.06088 C 0.02773 0.06203 0.03164 0.06273 0.03554 0.06365 L 0.04583 0.0662 C 0.05013 0.06875 0.04791 0.06759 0.0552 0.0699 C 0.05664 0.0706 0.0582 0.07106 0.05963 0.07129 C 0.06302 0.07199 0.0664 0.07199 0.06979 0.07268 C 0.07317 0.07314 0.07656 0.0743 0.07994 0.07523 C 0.08737 0.07963 0.08281 0.07754 0.09388 0.07916 C 0.10325 0.08472 0.09205 0.07824 0.11783 0.08287 L 0.12513 0.08425 C 0.13203 0.08726 0.12838 0.08611 0.14114 0.0868 L 0.17031 0.08819 L 0.17617 0.08935 C 0.17825 0.08981 0.18046 0.09027 0.18268 0.09074 C 0.18411 0.09097 0.18554 0.09166 0.18697 0.09189 C 0.19479 0.09328 0.2069 0.09398 0.21393 0.09467 L 0.22929 0.09189 C 0.23072 0.09166 0.23216 0.09074 0.23359 0.09074 C 0.24062 0.09074 0.25468 0.09189 0.25468 0.09213 " pathEditMode="relative" rAng="0" ptsTypes="AAAAAAAAAAAAAAAAAAAAAAAAAAAAAAA">
                                      <p:cBhvr>
                                        <p:cTn id="6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94" y="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0.08634 L 0.00625 0.08634 C 0.00885 0.08658 0.01158 0.08681 0.01419 0.0875 C 0.01653 0.0882 0.01796 0.09097 0.02005 0.09259 C 0.0207 0.09329 0.02148 0.09352 0.02226 0.09398 C 0.02747 0.09815 0.02265 0.0956 0.02799 0.09792 C 0.0332 0.10394 0.02669 0.09699 0.03385 0.10185 C 0.03463 0.10232 0.03528 0.1037 0.03606 0.1044 C 0.04635 0.11366 0.03489 0.10255 0.04179 0.10833 C 0.04388 0.10995 0.04583 0.11134 0.04765 0.11343 C 0.04843 0.11435 0.04908 0.11551 0.04987 0.11597 C 0.05104 0.1169 0.05234 0.1169 0.05351 0.11736 C 0.05468 0.11852 0.05585 0.12014 0.05716 0.1213 C 0.05781 0.12176 0.05872 0.12176 0.05937 0.12245 C 0.05989 0.12315 0.06015 0.12431 0.0608 0.125 C 0.06171 0.12616 0.06276 0.12662 0.06367 0.12778 C 0.06432 0.12824 0.06458 0.12963 0.0651 0.13033 C 0.06627 0.13148 0.06757 0.13171 0.06875 0.13287 C 0.06953 0.13357 0.07018 0.13472 0.07096 0.13542 C 0.07161 0.13611 0.07252 0.13611 0.07317 0.13681 C 0.07447 0.13796 0.07565 0.13912 0.07682 0.14074 C 0.07734 0.14144 0.0776 0.14259 0.07825 0.14329 C 0.0789 0.14398 0.07968 0.14398 0.08046 0.14445 C 0.08164 0.14537 0.08294 0.14607 0.08411 0.14722 C 0.09075 0.1537 0.08385 0.14908 0.08919 0.15232 C 0.0901 0.15347 0.09114 0.15486 0.09205 0.15625 C 0.09257 0.15695 0.09283 0.15833 0.09349 0.1588 C 0.09492 0.15972 0.09648 0.15972 0.09791 0.15995 C 0.09987 0.16181 0.10169 0.16412 0.10377 0.16528 C 0.10442 0.16574 0.1052 0.16597 0.10585 0.16644 C 0.11119 0.1706 0.10638 0.16806 0.11171 0.17037 C 0.1125 0.1713 0.11315 0.17222 0.11393 0.17292 C 0.11458 0.17361 0.11549 0.17361 0.11614 0.17431 C 0.11666 0.175 0.11705 0.17616 0.11757 0.17685 C 0.11966 0.1794 0.12252 0.18079 0.12487 0.18218 C 0.12539 0.18287 0.12565 0.18403 0.1263 0.18472 C 0.12812 0.18658 0.1302 0.18727 0.13216 0.18866 C 0.13333 0.18935 0.1345 0.19028 0.1358 0.1912 C 0.13645 0.19167 0.13724 0.1919 0.13789 0.19236 C 0.13893 0.19329 0.13984 0.19421 0.14088 0.19514 C 0.14479 0.19792 0.14492 0.19514 0.15039 0.20162 C 0.15234 0.20394 0.15312 0.20509 0.15546 0.20671 C 0.1569 0.20764 0.15833 0.20833 0.15976 0.20926 C 0.16054 0.21019 0.16119 0.21134 0.16197 0.21181 C 0.16341 0.21296 0.16484 0.21343 0.1664 0.21435 C 0.16757 0.21528 0.16875 0.2162 0.16992 0.21713 C 0.1707 0.21759 0.17148 0.21783 0.17213 0.21829 C 0.17343 0.21921 0.1746 0.22014 0.17578 0.22083 C 0.17656 0.22153 0.17734 0.22176 0.17799 0.22222 C 0.18658 0.22894 0.17812 0.22361 0.18671 0.2287 C 0.18724 0.22963 0.18763 0.23079 0.18815 0.23125 C 0.1888 0.23195 0.18971 0.23218 0.19036 0.23264 C 0.19739 0.23727 0.19127 0.23357 0.19622 0.23658 C 0.20065 0.24167 0.19596 0.23681 0.2013 0.24028 C 0.20234 0.24097 0.20325 0.24213 0.20416 0.24306 C 0.20494 0.24352 0.20572 0.24375 0.20638 0.24421 C 0.20742 0.24491 0.20833 0.24607 0.20924 0.24676 C 0.21067 0.24792 0.21367 0.24954 0.21367 0.24954 C 0.21705 0.25556 0.21263 0.24861 0.21796 0.25324 C 0.21966 0.25463 0.2207 0.25764 0.22239 0.25857 L 0.22682 0.26111 C 0.22721 0.26204 0.2276 0.2632 0.22825 0.26366 C 0.22955 0.26482 0.23112 0.26551 0.23255 0.2662 C 0.23333 0.26667 0.23411 0.2669 0.23476 0.26759 C 0.2358 0.26852 0.23671 0.26945 0.23763 0.27014 C 0.23906 0.2713 0.24205 0.27269 0.24205 0.27269 C 0.24257 0.27361 0.24283 0.27477 0.24349 0.27546 C 0.24492 0.27662 0.24648 0.27708 0.24791 0.27801 C 0.24856 0.27847 0.24947 0.27847 0.25 0.27917 C 0.25078 0.28009 0.25143 0.28125 0.25221 0.28171 C 0.25312 0.28264 0.25416 0.28264 0.2552 0.2831 C 0.25664 0.2838 0.2595 0.28565 0.2595 0.28565 C 0.2621 0.29028 0.26028 0.28796 0.26536 0.29097 L 0.27187 0.29468 C 0.27265 0.29514 0.2733 0.29583 0.27408 0.29607 C 0.27617 0.29676 0.27864 0.29745 0.28059 0.29861 C 0.28216 0.29954 0.28372 0.29977 0.28502 0.30116 C 0.28789 0.30463 0.28632 0.30324 0.28932 0.30509 C 0.29205 0.31227 0.28932 0.30671 0.29296 0.31042 C 0.29453 0.31181 0.29596 0.31389 0.29739 0.31551 C 0.29791 0.3162 0.2983 0.31736 0.29882 0.31806 C 0.29947 0.31875 0.30026 0.31898 0.30104 0.31945 C 0.30377 0.32408 0.30195 0.3213 0.3069 0.32708 C 0.30755 0.32801 0.3082 0.32917 0.30898 0.32986 L 0.31562 0.33357 L 0.32213 0.3375 L 0.32434 0.33889 C 0.325 0.33958 0.32565 0.34074 0.32656 0.34144 C 0.32838 0.34283 0.32877 0.34259 0.3302 0.34259 " pathEditMode="relative" ptsTypes="AAAAAAAAAAAAAAAAAAAAAAAAAAAAAAAAAAAAAAAAAAAAAAAAAAAAAAAAAAAAAAAAAAAAAAAAAAAAAAAAAAAAAAAAA">
                                      <p:cBhvr>
                                        <p:cTn id="67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74 0.02454 L 0.02474 0.02454 L 0.03047 0.0206 C 0.03125 0.02014 0.0319 0.01968 0.03268 0.01921 C 0.03268 0.01921 0.03997 0.01597 0.04141 0.01528 C 0.04245 0.01481 0.04336 0.01458 0.0444 0.01412 L 0.0487 0.01157 C 0.05013 0.01065 0.05156 0.00949 0.05312 0.0088 L 0.05885 0.00625 C 0.0599 0.00579 0.06081 0.00556 0.06185 0.00509 C 0.0625 0.00463 0.06328 0.00417 0.06406 0.0037 C 0.06497 0.00324 0.06601 0.00301 0.06693 0.00231 C 0.06836 0.00162 0.07005 0.00139 0.07122 -0.00023 L 0.07565 -0.00532 C 0.07643 -0.00625 0.07695 -0.00741 0.07786 -0.00787 L 0.08008 -0.00926 C 0.08047 -0.01019 0.08086 -0.01111 0.08151 -0.01181 C 0.08333 -0.01389 0.08737 -0.0169 0.08737 -0.0169 C 0.08776 -0.01782 0.08815 -0.01898 0.0888 -0.01968 C 0.09349 -0.02454 0.08841 -0.01644 0.0931 -0.02338 C 0.09753 -0.03009 0.09284 -0.02523 0.09818 -0.02986 C 0.09896 -0.03125 0.09961 -0.03287 0.10039 -0.0338 C 0.10456 -0.03912 0.10208 -0.0338 0.10547 -0.03912 C 0.10651 -0.04051 0.10729 -0.04282 0.10846 -0.04421 C 0.11523 -0.05278 0.11445 -0.05046 0.12083 -0.05579 C 0.12331 -0.05787 0.12552 -0.06088 0.12812 -0.06227 C 0.12956 -0.06319 0.13099 -0.06412 0.13242 -0.06482 C 0.13463 -0.06597 0.13685 -0.06667 0.13906 -0.06759 C 0.13997 -0.06782 0.14101 -0.06829 0.14193 -0.06875 C 0.14323 -0.06944 0.14427 -0.07083 0.14557 -0.0713 C 0.14674 -0.07199 0.14805 -0.07199 0.14922 -0.07269 C 0.15052 -0.07338 0.15156 -0.07454 0.15286 -0.07523 C 0.15404 -0.07593 0.15534 -0.07593 0.15651 -0.07662 C 0.15768 -0.07732 0.15885 -0.07847 0.16016 -0.07917 C 0.16211 -0.08009 0.16771 -0.08218 0.17031 -0.0831 C 0.17148 -0.0838 0.17279 -0.08495 0.17396 -0.08565 C 0.17487 -0.08611 0.17591 -0.08634 0.17682 -0.08704 C 0.1793 -0.08843 0.18164 -0.0912 0.18411 -0.09213 C 0.18633 -0.09306 0.18854 -0.09375 0.19075 -0.09468 C 0.20039 -0.09931 0.18984 -0.09583 0.19948 -0.09861 C 0.20065 -0.09954 0.20182 -0.10069 0.20312 -0.10116 C 0.20599 -0.10232 0.21185 -0.1037 0.21185 -0.1037 C 0.21302 -0.10463 0.21419 -0.10579 0.21549 -0.10625 C 0.21836 -0.10764 0.22135 -0.10764 0.22422 -0.10903 C 0.22526 -0.10926 0.22617 -0.10995 0.22708 -0.11019 C 0.22865 -0.11065 0.23346 -0.11204 0.23516 -0.11273 C 0.23815 -0.11435 0.24101 -0.1162 0.24388 -0.11806 C 0.24661 -0.11968 0.24844 -0.12083 0.25117 -0.12199 C 0.2526 -0.12245 0.25404 -0.12269 0.2556 -0.12315 C 0.25794 -0.12407 0.26042 -0.125 0.26276 -0.12569 C 0.26406 -0.12616 0.26523 -0.12685 0.26641 -0.12708 C 0.26914 -0.12755 0.27187 -0.12778 0.27448 -0.12824 C 0.27591 -0.1287 0.27734 -0.1294 0.27891 -0.12963 C 0.28229 -0.13032 0.28568 -0.13056 0.28906 -0.13102 C 0.29258 -0.13241 0.29219 -0.13241 0.29635 -0.13357 C 0.29831 -0.13403 0.30026 -0.13426 0.30221 -0.13472 C 0.30338 -0.13519 0.30456 -0.13588 0.30573 -0.13611 C 0.30768 -0.13657 0.30963 -0.13681 0.31159 -0.1375 C 0.31263 -0.13773 0.31354 -0.13843 0.31458 -0.13866 C 0.31771 -0.13935 0.32083 -0.13958 0.32396 -0.14005 C 0.32552 -0.14051 0.32695 -0.14074 0.32838 -0.1412 C 0.32917 -0.14167 0.32982 -0.14236 0.3306 -0.14259 C 0.33242 -0.14329 0.3345 -0.14329 0.33633 -0.14398 C 0.34713 -0.14676 0.32838 -0.14352 0.34948 -0.14653 C 0.35378 -0.14907 0.35026 -0.14722 0.35755 -0.14907 C 0.35898 -0.14954 0.36042 -0.15 0.36185 -0.15046 C 0.36706 -0.15347 0.36159 -0.15046 0.372 -0.15301 C 0.375 -0.1537 0.38086 -0.15556 0.38086 -0.15556 C 0.38151 -0.15602 0.38529 -0.15903 0.38659 -0.15949 C 0.38841 -0.16019 0.39453 -0.16157 0.39609 -0.16204 C 0.39687 -0.1625 0.39753 -0.16319 0.39831 -0.16319 C 0.4026 -0.16435 0.41146 -0.16597 0.41146 -0.16597 C 0.41849 -0.16898 0.40963 -0.16528 0.41797 -0.16852 C 0.41888 -0.16898 0.41992 -0.16968 0.42083 -0.16968 C 0.42396 -0.17037 0.42721 -0.1706 0.43034 -0.17107 C 0.43607 -0.17523 0.43255 -0.17338 0.44049 -0.175 C 0.44935 -0.17685 0.44323 -0.17569 0.45143 -0.17755 L 0.45729 -0.17894 C 0.4625 -0.18194 0.45677 -0.17894 0.46745 -0.18148 C 0.46849 -0.18171 0.4694 -0.18241 0.47044 -0.18264 C 0.47357 -0.18333 0.47669 -0.18357 0.47982 -0.18403 C 0.48112 -0.18472 0.48359 -0.18634 0.4849 -0.18657 C 0.4888 -0.18727 0.49271 -0.1875 0.49661 -0.18796 C 0.52135 -0.19676 0.49531 -0.18796 0.56432 -0.19051 C 0.56562 -0.19051 0.5668 -0.19144 0.56797 -0.1919 C 0.56966 -0.19236 0.57135 -0.19282 0.57305 -0.19306 C 0.57617 -0.19375 0.57943 -0.19398 0.58255 -0.19444 C 0.58333 -0.19491 0.58398 -0.19583 0.58476 -0.1956 C 0.58542 -0.19537 0.58555 -0.19375 0.5862 -0.19306 C 0.58685 -0.19236 0.58763 -0.19213 0.58841 -0.1919 C 0.58906 -0.19097 0.58971 -0.18982 0.59049 -0.18912 C 0.59453 -0.18657 0.59805 -0.18843 0.60221 -0.18912 C 0.60273 -0.19005 0.60312 -0.1912 0.60365 -0.1919 C 0.60781 -0.1963 0.60456 -0.19074 0.60651 -0.19444 " pathEditMode="relative" ptsTypes="AAAAAAAAAAAAAAAAAAAAAAAAAAAAAAAAAAAAAAAAAAAAAAAAAAAAAAAAAAAAAAAAAAAAAAAAAAAAAAAAAAAAAAAAAAAAAA">
                                      <p:cBhvr>
                                        <p:cTn id="7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0.05903 L 0.01211 0.05903 C 0.01419 0.05949 0.01641 0.06019 0.01862 0.06042 C 0.04609 0.06297 0.05508 0.06135 0.08776 0.06042 C 0.08932 0.05949 0.09063 0.05834 0.09219 0.05787 C 0.09362 0.05718 0.09648 0.05648 0.09805 0.0551 C 0.09883 0.0544 0.09948 0.05348 0.10013 0.05255 C 0.10078 0.05185 0.10104 0.05047 0.10169 0.05 C 0.103 0.04885 0.10599 0.04746 0.10599 0.04746 C 0.11029 0.03982 0.10417 0.05047 0.10964 0.04213 C 0.11042 0.04098 0.11107 0.03959 0.11185 0.03843 C 0.1125 0.03727 0.11341 0.03681 0.11406 0.03565 C 0.11458 0.03496 0.11497 0.0338 0.1155 0.0331 C 0.11641 0.03218 0.11745 0.03148 0.11836 0.03056 C 0.11888 0.02917 0.11914 0.02755 0.11992 0.02662 C 0.12044 0.02593 0.12148 0.02639 0.12201 0.02547 C 0.12253 0.02431 0.12227 0.02246 0.12279 0.02153 C 0.12409 0.01852 0.12565 0.01621 0.12708 0.01366 L 0.1293 0.00973 C 0.12956 0.00857 0.12969 0.00718 0.13008 0.00602 C 0.13177 0.0007 0.1332 -0.00231 0.13516 -0.00694 C 0.13568 -0.00833 0.1362 -0.00949 0.13659 -0.01088 C 0.13698 -0.01203 0.13698 -0.01365 0.13737 -0.01481 C 0.13815 -0.01759 0.14023 -0.02245 0.14023 -0.02245 C 0.1405 -0.02384 0.14063 -0.02523 0.14102 -0.02639 C 0.14193 -0.02963 0.14258 -0.03055 0.14388 -0.03287 C 0.1457 -0.04259 0.14323 -0.03055 0.14609 -0.04074 C 0.14648 -0.0419 0.14648 -0.04328 0.14688 -0.04467 C 0.14727 -0.04606 0.14792 -0.04699 0.14831 -0.04838 C 0.14857 -0.04977 0.14857 -0.05139 0.14896 -0.05231 C 0.14961 -0.05347 0.15052 -0.05416 0.15117 -0.05486 C 0.15234 -0.06111 0.15208 -0.06227 0.15404 -0.06666 C 0.15456 -0.06759 0.15508 -0.06828 0.1556 -0.06921 C 0.15586 -0.0706 0.15586 -0.07199 0.15625 -0.07315 C 0.15794 -0.07801 0.15768 -0.07384 0.15768 -0.07685 " pathEditMode="relative" ptsTypes="AAAAAAAAAAAAAAAAAAAAAAAAAAAAAAAAAAA">
                                      <p:cBhvr>
                                        <p:cTn id="77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08 0.00463 L 0.03008 0.00486 C 0.03568 -0.00046 0.03477 0.00093 0.04102 -0.0081 C 0.04271 -0.01065 0.04154 -0.01111 0.04375 -0.01319 C 0.05039 -0.01852 0.05703 -0.02292 0.06367 -0.02801 C 0.06446 -0.0287 0.06524 -0.02986 0.06589 -0.03055 C 0.07031 -0.03472 0.07487 -0.03819 0.07917 -0.04305 C 0.08373 -0.04815 0.08802 -0.05463 0.09245 -0.06065 C 0.09336 -0.0618 0.09427 -0.06319 0.09518 -0.06435 C 0.09909 -0.06967 0.10261 -0.07685 0.10677 -0.08055 C 0.10781 -0.08148 0.10873 -0.08217 0.10951 -0.0831 C 0.11406 -0.08842 0.11771 -0.09305 0.12175 -0.0993 C 0.12383 -0.10278 0.12552 -0.10764 0.12787 -0.10949 C 0.13021 -0.11134 0.1306 -0.11134 0.13334 -0.11574 C 0.13919 -0.12523 0.13594 -0.1243 0.14388 -0.1331 C 0.14597 -0.13565 0.14818 -0.13842 0.15052 -0.14074 C 0.15222 -0.14236 0.15378 -0.14398 0.15547 -0.1456 C 0.15716 -0.14768 0.15873 -0.15023 0.16042 -0.15185 C 0.16224 -0.15393 0.16419 -0.15486 0.16602 -0.15694 C 0.16862 -0.16018 0.17097 -0.16481 0.1737 -0.16829 C 0.17435 -0.16921 0.17513 -0.16898 0.17591 -0.16944 C 0.17813 -0.17083 0.18047 -0.17176 0.18255 -0.17454 C 0.18932 -0.18356 0.18086 -0.17199 0.18867 -0.18333 C 0.18946 -0.18449 0.19037 -0.18588 0.19141 -0.18704 C 0.19349 -0.18912 0.19974 -0.18935 0.20026 -0.18958 C 0.20091 -0.19074 0.20182 -0.19167 0.20248 -0.19329 C 0.203 -0.19421 0.20313 -0.19606 0.20352 -0.19699 C 0.20404 -0.19792 0.20469 -0.19861 0.20521 -0.19954 C 0.20755 -0.2037 0.20508 -0.20069 0.20755 -0.20301 " pathEditMode="relative" rAng="0" ptsTypes="AAAAAAAAAAAAAAAAAAAAAAAAAAAAA">
                                      <p:cBhvr>
                                        <p:cTn id="1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37744" y="764372"/>
            <a:ext cx="11268456" cy="3569883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Игра «Чей это домик?»</a:t>
            </a:r>
            <a:br>
              <a:rPr lang="ru-RU" dirty="0" smtClean="0"/>
            </a:br>
            <a:r>
              <a:rPr lang="ru-RU" dirty="0" smtClean="0"/>
              <a:t>Цель: упражнять </a:t>
            </a:r>
            <a:r>
              <a:rPr lang="ru-RU" dirty="0"/>
              <a:t>в </a:t>
            </a:r>
            <a:r>
              <a:rPr lang="ru-RU" dirty="0" smtClean="0"/>
              <a:t>образовании относительных прилагательных </a:t>
            </a:r>
            <a:r>
              <a:rPr lang="ru-RU" dirty="0"/>
              <a:t>от </a:t>
            </a:r>
            <a:r>
              <a:rPr lang="ru-RU" dirty="0" smtClean="0"/>
              <a:t>существительных.</a:t>
            </a:r>
            <a:br>
              <a:rPr lang="ru-RU" dirty="0" smtClean="0"/>
            </a:br>
            <a:r>
              <a:rPr lang="ru-RU" dirty="0"/>
              <a:t>Задание: Назовите, чей это </a:t>
            </a:r>
            <a:r>
              <a:rPr lang="ru-RU" dirty="0" smtClean="0"/>
              <a:t>домик.</a:t>
            </a:r>
            <a:br>
              <a:rPr lang="ru-RU" dirty="0" smtClean="0"/>
            </a:b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728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CC14C8A-2CF3-41F7-A231-0E949572CE65}"/>
              </a:ext>
            </a:extLst>
          </p:cNvPr>
          <p:cNvSpPr/>
          <p:nvPr/>
        </p:nvSpPr>
        <p:spPr>
          <a:xfrm>
            <a:off x="2977998" y="694652"/>
            <a:ext cx="62360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«Чей это домик?»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88C4038-AFCF-4EF5-A102-BE9CEA34D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4696" y="1928701"/>
            <a:ext cx="5982608" cy="44869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3E9C9DD-EFAA-49D5-BD22-E417525CF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630" y="1928701"/>
            <a:ext cx="2797727" cy="15002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95AB4591-22F7-466C-AB65-E3CC65585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5648" y="4350815"/>
            <a:ext cx="2158171" cy="232887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2CE7160A-1039-4660-AD61-4D1041911F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7340" y="1453069"/>
            <a:ext cx="2524093" cy="197593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55D20D7E-AD74-447F-942A-1012DC480C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382" y="4089246"/>
            <a:ext cx="2334970" cy="240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2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41 0.02847 L -0.03541 0.02893 C -0.04778 0.02916 -0.06002 0.02893 -0.07213 0.03055 C -0.07343 0.03055 -0.07474 0.03287 -0.07604 0.03426 C -0.07812 0.03657 -0.08229 0.04143 -0.08229 0.04189 C -0.08633 0.05115 -0.08528 0.04953 -0.08919 0.05648 C -0.0901 0.05787 -0.09075 0.05926 -0.09153 0.06018 C -0.0931 0.0618 -0.09466 0.06296 -0.09635 0.06389 C -0.10195 0.06852 -0.09492 0.06319 -0.10182 0.06782 C -0.10247 0.06828 -0.10325 0.06921 -0.10416 0.06944 C -0.1056 0.0706 -0.10716 0.07083 -0.10872 0.07152 C -0.11159 0.07384 -0.11276 0.07523 -0.11653 0.07523 L -0.22396 0.07731 C -0.22942 0.07662 -0.23489 0.07615 -0.24036 0.07523 C -0.24466 0.07453 -0.24713 0.07291 -0.25117 0.07152 C -0.25494 0.07014 -0.25859 0.0699 -0.26211 0.06782 C -0.26315 0.06713 -0.26419 0.06643 -0.26523 0.06597 C -0.26601 0.06527 -0.26679 0.06458 -0.26758 0.06389 C -0.2694 0.06319 -0.27122 0.06296 -0.27304 0.06227 C -0.27981 0.05694 -0.272 0.0625 -0.28776 0.05856 C -0.28867 0.0581 -0.28932 0.05694 -0.2901 0.05648 C -0.29192 0.05555 -0.29466 0.05486 -0.29635 0.05277 C -0.30169 0.04652 -0.29518 0.05092 -0.30273 0.04722 C -0.30364 0.04583 -0.30468 0.04444 -0.30573 0.04352 C -0.30703 0.04259 -0.30833 0.04259 -0.30963 0.04143 C -0.31041 0.0412 -0.31119 0.04051 -0.31198 0.03981 C -0.31276 0.03842 -0.31341 0.0368 -0.31419 0.03611 C -0.31575 0.03472 -0.31744 0.03472 -0.31901 0.03426 C -0.32109 0.0331 -0.32317 0.03148 -0.32526 0.03055 L -0.32825 0.02847 C -0.33711 0.01805 -0.32435 0.03217 -0.33606 0.02291 C -0.33698 0.02222 -0.33763 0.02014 -0.33841 0.01921 C -0.34088 0.01689 -0.34713 0.01574 -0.34843 0.01551 C -0.35013 0.01412 -0.35156 0.0125 -0.35325 0.0118 C -0.35794 0.00949 -0.35586 0.01088 -0.3595 0.0081 C -0.36237 0.00069 -0.35963 0.00625 -0.36562 0.00254 C -0.36718 0.00139 -0.37187 -0.00209 -0.37343 -0.00486 C -0.375 -0.00787 -0.37604 -0.01111 -0.37734 -0.01412 C -0.3789 -0.01783 -0.38034 -0.02084 -0.38125 -0.02547 C -0.3819 -0.02917 -0.38268 -0.03658 -0.38268 -0.03611 C -0.38255 -0.07084 -0.38242 -0.10533 -0.38203 -0.13936 C -0.38203 -0.14236 -0.38151 -0.14561 -0.38125 -0.14861 C -0.38099 -0.15232 -0.3806 -0.15602 -0.38047 -0.15973 C -0.38021 -0.16389 -0.37994 -0.16875 -0.37968 -0.17292 C -0.37942 -0.17662 -0.37916 -0.18033 -0.37903 -0.18403 C -0.37851 -0.18912 -0.37838 -0.19398 -0.37812 -0.19908 C -0.37773 -0.20463 -0.37643 -0.21273 -0.37578 -0.2176 L -0.37513 -0.22292 " pathEditMode="relative" rAng="0" ptsTypes="AAAAAAAAAAAAAAAAAAAAAAAAAAAAAAAAAAAAAAAAAAAAAAAA">
                                      <p:cBhvr>
                                        <p:cTn id="21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70" y="-10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CC14C8A-2CF3-41F7-A231-0E949572CE65}"/>
              </a:ext>
            </a:extLst>
          </p:cNvPr>
          <p:cNvSpPr/>
          <p:nvPr/>
        </p:nvSpPr>
        <p:spPr>
          <a:xfrm>
            <a:off x="2977998" y="694652"/>
            <a:ext cx="62360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«Чей это домик?»</a:t>
            </a:r>
          </a:p>
        </p:txBody>
      </p:sp>
      <p:pic>
        <p:nvPicPr>
          <p:cNvPr id="2050" name="Picture 2" descr="Куст PNG фото">
            <a:extLst>
              <a:ext uri="{FF2B5EF4-FFF2-40B4-BE49-F238E27FC236}">
                <a16:creationId xmlns="" xmlns:a16="http://schemas.microsoft.com/office/drawing/2014/main" id="{A873A0A3-8262-4957-87C0-C3A35C246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783" y="1493668"/>
            <a:ext cx="5986431" cy="478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53FE607-FAA7-4F0A-B668-623547F76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4850" y="1236998"/>
            <a:ext cx="2856412" cy="21435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375D959-1696-4D70-B899-9DBA7354F7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9824" y="1329667"/>
            <a:ext cx="2334970" cy="24081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2472C90-9B4A-4DE0-8E1F-6B08151393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3999" y="4324268"/>
            <a:ext cx="2920237" cy="242641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C6DE24EA-60EC-4CE0-8D53-FC1228FF2B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347" y="4259509"/>
            <a:ext cx="2427826" cy="225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07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74 0.04237 L 0.05274 0.0426 C 0.05508 0.0426 0.05755 0.04283 0.0599 0.04352 C 0.06068 0.04375 0.06146 0.04445 0.06211 0.04491 C 0.06315 0.04537 0.06406 0.04561 0.06511 0.04607 C 0.06576 0.04653 0.06654 0.04699 0.06719 0.04746 C 0.06914 0.04838 0.0711 0.04908 0.07305 0.05 C 0.07409 0.05047 0.075 0.0507 0.07591 0.05139 C 0.07917 0.05324 0.07748 0.05232 0.08112 0.05394 C 0.08177 0.05487 0.08242 0.05579 0.08321 0.05649 C 0.08503 0.05811 0.08724 0.05926 0.08906 0.06042 C 0.09271 0.0669 0.08776 0.05857 0.09636 0.06806 C 0.09831 0.07037 0.10026 0.07246 0.10222 0.07454 C 0.10287 0.07547 0.10365 0.07616 0.10443 0.07732 C 0.1112 0.08727 0.09987 0.07315 0.11094 0.08635 C 0.11237 0.08797 0.11354 0.08889 0.11459 0.09144 C 0.11563 0.09399 0.11654 0.09653 0.11745 0.09931 L 0.11888 0.10301 C 0.11914 0.10487 0.11927 0.10672 0.11966 0.10834 C 0.12057 0.11227 0.12279 0.11829 0.12409 0.1213 C 0.12474 0.12292 0.12552 0.12454 0.12617 0.12639 C 0.12696 0.12848 0.12761 0.13079 0.12839 0.13287 C 0.12904 0.13426 0.12995 0.13542 0.1306 0.13681 C 0.13138 0.13843 0.13438 0.14676 0.13646 0.14977 C 0.13711 0.1507 0.13789 0.15139 0.13854 0.15232 C 0.13946 0.15348 0.13998 0.1551 0.14076 0.15625 C 0.14219 0.15811 0.14388 0.15926 0.14518 0.16135 C 0.1487 0.16783 0.14584 0.16297 0.14948 0.16783 C 0.15143 0.17037 0.15404 0.17199 0.15534 0.1757 C 0.15586 0.17686 0.15612 0.17848 0.15677 0.1794 C 0.15742 0.18033 0.15834 0.1801 0.15899 0.18079 C 0.16055 0.18241 0.16185 0.18426 0.16341 0.18588 L 0.16341 0.18612 L 0.16771 0.19375 C 0.16849 0.19514 0.16914 0.19653 0.16992 0.19769 C 0.17357 0.20255 0.17188 0.20024 0.175 0.20417 C 0.17552 0.20533 0.17578 0.20695 0.17643 0.20787 C 0.18229 0.21621 0.17448 0.19977 0.18086 0.2132 C 0.18138 0.21436 0.18164 0.21598 0.18229 0.21713 C 0.18906 0.22894 0.17956 0.20857 0.18659 0.22362 C 0.19349 0.23774 0.18216 0.2169 0.19323 0.23658 C 0.19401 0.23774 0.19479 0.23889 0.19544 0.24028 L 0.19974 0.2507 C 0.20039 0.25417 0.20078 0.25649 0.20196 0.25973 C 0.20235 0.26088 0.203 0.26158 0.20339 0.26227 C 0.20365 0.26366 0.20378 0.26505 0.20417 0.26621 C 0.20456 0.26737 0.20521 0.26783 0.2056 0.26875 C 0.20638 0.27061 0.20716 0.27223 0.20781 0.27408 C 0.20847 0.27616 0.2086 0.27848 0.20925 0.28056 C 0.20964 0.28149 0.21029 0.28218 0.21068 0.28311 C 0.21146 0.28519 0.21211 0.2875 0.21289 0.28959 C 0.21328 0.29051 0.21393 0.29121 0.21432 0.29213 C 0.21511 0.29375 0.21576 0.29561 0.21654 0.29723 C 0.21836 0.30741 0.21537 0.29375 0.22018 0.3051 C 0.22097 0.30695 0.22097 0.30949 0.22162 0.31158 C 0.22214 0.3132 0.22305 0.31412 0.22383 0.31551 C 0.22409 0.31667 0.22422 0.31806 0.22448 0.31922 C 0.22591 0.32385 0.228 0.32755 0.22891 0.33218 C 0.2306 0.34121 0.22839 0.33172 0.23112 0.33866 C 0.23164 0.34028 0.2319 0.34237 0.23255 0.34399 C 0.23294 0.34491 0.2336 0.34561 0.23399 0.34653 C 0.23451 0.34769 0.23503 0.34908 0.23542 0.35047 C 0.23659 0.35394 0.23685 0.35649 0.23841 0.35949 C 0.23946 0.36181 0.24076 0.36389 0.24206 0.36598 C 0.24479 0.37084 0.24336 0.36875 0.24636 0.37246 C 0.25091 0.38426 0.24518 0.36968 0.24935 0.37894 C 0.24987 0.3801 0.25026 0.38149 0.25078 0.38287 C 0.25117 0.3838 0.25182 0.38449 0.25222 0.38542 C 0.25326 0.38797 0.25391 0.39098 0.25508 0.39306 C 0.25612 0.39491 0.2569 0.39676 0.25807 0.39838 C 0.25938 0.40024 0.26237 0.40348 0.26237 0.40371 C 0.26524 0.41088 0.26224 0.40417 0.26602 0.40996 C 0.26706 0.41158 0.26771 0.41436 0.26901 0.41505 C 0.26966 0.41551 0.27044 0.41574 0.2711 0.41644 C 0.27188 0.41713 0.27253 0.41829 0.27331 0.41899 C 0.27422 0.41991 0.27526 0.42084 0.2763 0.42153 C 0.2793 0.42963 0.27591 0.42176 0.27995 0.42801 C 0.28581 0.4375 0.2819 0.43449 0.28646 0.43704 C 0.29167 0.44329 0.28919 0.44098 0.29375 0.44491 C 0.29662 0.45 0.29362 0.44537 0.2974 0.44885 C 0.303 0.45394 0.29623 0.44954 0.30169 0.45278 C 0.30222 0.45348 0.30261 0.45463 0.30313 0.45533 C 0.30495 0.45695 0.30834 0.45834 0.31042 0.45926 C 0.3112 0.45996 0.31185 0.46112 0.31263 0.46181 C 0.31406 0.46297 0.31576 0.46274 0.31706 0.46436 C 0.31771 0.46528 0.31836 0.46621 0.31927 0.4669 C 0.32057 0.46806 0.32201 0.46875 0.32344 0.46945 C 0.32435 0.46991 0.32513 0.47014 0.32578 0.47084 C 0.32995 0.4757 0.32591 0.47153 0.33008 0.47477 C 0.33112 0.47547 0.3319 0.47662 0.33294 0.47732 C 0.33438 0.47824 0.3362 0.47848 0.33737 0.47987 C 0.33893 0.48172 0.34037 0.48287 0.3418 0.48496 C 0.34219 0.48588 0.34245 0.48704 0.34323 0.48774 C 0.34466 0.48889 0.34766 0.49028 0.34766 0.49051 C 0.35052 0.49537 0.3474 0.49074 0.3513 0.49422 C 0.35209 0.49491 0.35261 0.49607 0.35339 0.49676 C 0.35417 0.49723 0.35482 0.49746 0.3556 0.49792 C 0.35625 0.49862 0.35703 0.49954 0.35768 0.5007 C 0.35834 0.50139 0.35873 0.50255 0.35912 0.50324 C 0.3599 0.50394 0.36055 0.50394 0.36146 0.5044 C 0.36836 0.5169 0.36094 0.5044 0.36654 0.51227 C 0.36693 0.51297 0.36745 0.51412 0.36797 0.51482 C 0.36862 0.51574 0.3694 0.51644 0.37005 0.51737 C 0.37383 0.52292 0.37071 0.52014 0.37461 0.52269 C 0.37852 0.52987 0.37474 0.52408 0.37891 0.52778 C 0.38464 0.53264 0.37787 0.52848 0.38321 0.53172 C 0.38568 0.53449 0.3849 0.53426 0.38763 0.53565 C 0.38841 0.53588 0.39167 0.53704 0.39271 0.53797 C 0.40013 0.54561 0.3944 0.54167 0.39935 0.54468 C 0.40156 0.54769 0.40235 0.54931 0.40508 0.55116 C 0.40612 0.55162 0.4069 0.55186 0.40794 0.55232 C 0.41537 0.55579 0.40404 0.55093 0.41315 0.55487 L 0.44649 0.55371 C 0.44727 0.55371 0.44818 0.55324 0.4487 0.55232 C 0.45495 0.54468 0.44896 0.54862 0.45391 0.54584 C 0.45495 0.54422 0.4556 0.54144 0.45677 0.54074 C 0.45742 0.54028 0.45821 0.54005 0.45886 0.53936 C 0.46472 0.53449 0.45781 0.53889 0.46341 0.53565 C 0.46836 0.52686 0.46576 0.52894 0.46992 0.52639 C 0.47162 0.52362 0.47136 0.52524 0.47136 0.52269 " pathEditMode="relative" rAng="0" ptsTypes="AAAAAAAAAAAAAAAAAAAAAAAAAAAAAAAAAAAAAAAAAAAAAAAAAAAAAAAAAAAAAAAAAAAAAAAAAAAAA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24" y="2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37744" y="764372"/>
            <a:ext cx="11268456" cy="3569883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Игра «Чей хвост?»</a:t>
            </a:r>
            <a:br>
              <a:rPr lang="ru-RU" dirty="0" smtClean="0"/>
            </a:br>
            <a:r>
              <a:rPr lang="ru-RU" dirty="0" smtClean="0"/>
              <a:t>Цель: упражнять </a:t>
            </a:r>
            <a:r>
              <a:rPr lang="ru-RU" dirty="0"/>
              <a:t>в </a:t>
            </a:r>
            <a:r>
              <a:rPr lang="ru-RU" dirty="0" smtClean="0"/>
              <a:t>образовании притяжательных прилагательных </a:t>
            </a:r>
            <a:r>
              <a:rPr lang="ru-RU" dirty="0"/>
              <a:t>от </a:t>
            </a:r>
            <a:r>
              <a:rPr lang="ru-RU" dirty="0" smtClean="0"/>
              <a:t>существительных.</a:t>
            </a:r>
            <a:br>
              <a:rPr lang="ru-RU" dirty="0" smtClean="0"/>
            </a:br>
            <a:r>
              <a:rPr lang="ru-RU" dirty="0" smtClean="0"/>
              <a:t>(лосиный, волчий, лисий, заячий, медвежий, беличий).</a:t>
            </a:r>
            <a:br>
              <a:rPr lang="ru-RU" dirty="0" smtClean="0"/>
            </a:br>
            <a:r>
              <a:rPr lang="ru-RU" dirty="0" smtClean="0"/>
              <a:t>Задание: Назовите, чей это хвост.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5281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CC14C8A-2CF3-41F7-A231-0E949572CE65}"/>
              </a:ext>
            </a:extLst>
          </p:cNvPr>
          <p:cNvSpPr/>
          <p:nvPr/>
        </p:nvSpPr>
        <p:spPr>
          <a:xfrm>
            <a:off x="2977998" y="694652"/>
            <a:ext cx="62360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«Чей это домик?»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6B082E3-BE5D-4AAF-A620-DC883CFEF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402" y="1517527"/>
            <a:ext cx="4764156" cy="515043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509D38C2-90C8-40E4-9B83-74BB580D0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160" y="1852906"/>
            <a:ext cx="1832279" cy="162987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60D8331-E766-46EA-AD75-5460BF672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3512" y="1852906"/>
            <a:ext cx="1830041" cy="188159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FEF9011-64D7-429B-82C0-E196F9BA90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4001" y="4586710"/>
            <a:ext cx="2523963" cy="19813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EC15CFA-B7F8-46EF-855C-3785403370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366" y="4092746"/>
            <a:ext cx="2926334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13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68 0.09398 L 0.05768 0.09398 C 0.07435 0.09722 0.05339 0.09329 0.0875 0.09653 C 0.08919 0.09653 0.09089 0.09722 0.09258 0.09768 C 0.10208 0.10046 0.09102 0.09745 0.10352 0.10162 C 0.10586 0.10231 0.11224 0.1037 0.11445 0.10417 C 0.1319 0.10856 0.11901 0.10509 0.12826 0.1081 C 0.12969 0.10856 0.13112 0.1088 0.13255 0.10949 C 0.13633 0.11065 0.13529 0.11065 0.13919 0.11319 C 0.14063 0.11412 0.14206 0.11505 0.14349 0.11597 C 0.14427 0.1162 0.14505 0.11667 0.1457 0.11713 L 0.14935 0.11967 C 0.15078 0.12245 0.15169 0.12407 0.15365 0.12616 C 0.15443 0.12685 0.15521 0.12708 0.15586 0.12755 C 0.16003 0.13842 0.15326 0.12153 0.16172 0.13657 C 0.1625 0.13796 0.16315 0.13935 0.16393 0.14051 C 0.16458 0.14143 0.1655 0.14213 0.16615 0.14305 C 0.16758 0.14537 0.16875 0.14884 0.17044 0.15092 C 0.17122 0.15162 0.17201 0.15231 0.17266 0.15347 C 0.1793 0.16528 0.17409 0.15671 0.17773 0.16643 C 0.17813 0.16736 0.17878 0.16805 0.17917 0.16898 C 0.18073 0.17222 0.18151 0.17454 0.18281 0.17801 C 0.18307 0.17963 0.1832 0.18148 0.18359 0.1831 C 0.18385 0.18472 0.18477 0.18565 0.18503 0.18704 C 0.18542 0.18912 0.18542 0.19143 0.18581 0.19352 C 0.18685 0.20255 0.18594 0.19514 0.18724 0.20255 C 0.18906 0.21389 0.18685 0.20231 0.18867 0.21157 L 0.1901 0.22986 C 0.19037 0.23287 0.1905 0.23588 0.19089 0.23889 C 0.19102 0.24143 0.1918 0.25023 0.19232 0.25301 C 0.19271 0.25579 0.19349 0.2581 0.19375 0.26088 C 0.19401 0.26296 0.19414 0.26528 0.19453 0.26736 C 0.19453 0.26736 0.19635 0.27708 0.19662 0.27893 C 0.19662 0.27893 0.19818 0.2868 0.19818 0.2868 L 0.19961 0.29051 C 0.19987 0.29305 0.20117 0.30255 0.20169 0.30347 L 0.20391 0.30741 C 0.20417 0.30856 0.20495 0.31505 0.20534 0.31643 C 0.20625 0.31921 0.20781 0.3213 0.20833 0.3243 C 0.20938 0.32963 0.20846 0.32731 0.2112 0.33079 C 0.21146 0.33194 0.21159 0.33356 0.21198 0.33472 C 0.21224 0.33565 0.21289 0.33634 0.21341 0.33727 C 0.21432 0.33866 0.21537 0.33981 0.21628 0.3412 C 0.21706 0.3419 0.21784 0.34259 0.21849 0.34375 C 0.22031 0.34653 0.22383 0.3544 0.22656 0.35532 C 0.22787 0.35579 0.23086 0.35671 0.23229 0.35787 C 0.23737 0.3625 0.23138 0.35903 0.23737 0.3618 C 0.23789 0.36273 0.23828 0.36389 0.23893 0.36435 C 0.23984 0.36528 0.24089 0.36528 0.2418 0.36574 C 0.24909 0.36944 0.23776 0.36412 0.24688 0.36829 C 0.24766 0.36921 0.24818 0.3706 0.24909 0.37083 C 0.25169 0.37176 0.25443 0.37153 0.25703 0.37222 C 0.25781 0.37245 0.25846 0.37338 0.25925 0.37338 C 0.2668 0.3743 0.27435 0.3743 0.28177 0.37477 C 0.29453 0.38217 0.28099 0.37477 0.3168 0.37731 C 0.31758 0.37731 0.31823 0.37847 0.31901 0.3787 C 0.32188 0.3794 0.32474 0.3794 0.32773 0.37986 C 0.33464 0.38403 0.32682 0.37986 0.34375 0.38241 C 0.34453 0.38264 0.34518 0.38333 0.34583 0.3838 C 0.34622 0.3838 0.35729 0.38472 0.3612 0.38125 C 0.36146 0.38102 0.36172 0.38032 0.36198 0.37986 " pathEditMode="relative" ptsTypes="AAAAAAAAAAAAAAAAAA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D4E0C71-07FF-4744-90E9-FF94147DE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875" y="2310288"/>
            <a:ext cx="6089775" cy="340693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66CA1B83-7F4A-4B0F-AD09-0D615F736FDB}"/>
              </a:ext>
            </a:extLst>
          </p:cNvPr>
          <p:cNvSpPr/>
          <p:nvPr/>
        </p:nvSpPr>
        <p:spPr>
          <a:xfrm>
            <a:off x="2977998" y="694652"/>
            <a:ext cx="62360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«Чей это домик?»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6426112-BF13-47F3-AB8C-CA5C1164E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23157"/>
            <a:ext cx="2798307" cy="15058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86FA42D-7534-4867-B47C-40DF092D81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0507" y="4726534"/>
            <a:ext cx="2523963" cy="198137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54A8034-B078-44E0-8FCD-1EBC976FB8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4014" y="4281488"/>
            <a:ext cx="2926334" cy="24264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D55FE0F-87BE-4E62-8EBC-94B090F4D9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2919" y="1520759"/>
            <a:ext cx="2145605" cy="220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10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72 0.05277 L 0.03672 0.05277 C 0.03855 0.05439 0.04076 0.05555 0.04245 0.05787 C 0.04844 0.06527 0.03946 0.05902 0.0461 0.06296 C 0.04987 0.06967 0.04506 0.0618 0.04974 0.06689 C 0.05039 0.06759 0.05065 0.06875 0.05118 0.06944 C 0.05196 0.07037 0.05274 0.07129 0.05339 0.07199 C 0.05391 0.07338 0.0543 0.07476 0.05482 0.07592 C 0.05573 0.07777 0.05782 0.08101 0.05782 0.08101 C 0.06224 0.09676 0.05625 0.07801 0.06146 0.08889 C 0.06211 0.09027 0.06237 0.09236 0.06289 0.09398 C 0.06485 0.1 0.0642 0.09676 0.06719 0.10301 C 0.07045 0.10972 0.06667 0.10463 0.07084 0.10949 C 0.07188 0.11226 0.07253 0.11504 0.07383 0.11736 C 0.07552 0.12037 0.07761 0.12291 0.07891 0.12639 C 0.07943 0.12777 0.07969 0.12916 0.08034 0.13032 C 0.08099 0.13148 0.0819 0.13194 0.08256 0.13287 C 0.08334 0.13402 0.08399 0.13541 0.08477 0.1368 C 0.08555 0.13842 0.08594 0.14051 0.08685 0.14189 C 0.08776 0.14328 0.08881 0.14375 0.08985 0.14444 C 0.0918 0.15509 0.08828 0.13912 0.09636 0.15347 C 0.09688 0.15439 0.09727 0.15532 0.09779 0.15625 C 0.09922 0.1581 0.10092 0.15902 0.10222 0.16134 C 0.10417 0.16481 0.10365 0.16412 0.10651 0.16782 C 0.10795 0.16967 0.10964 0.17083 0.11094 0.17291 C 0.11146 0.17384 0.11185 0.175 0.11237 0.17546 C 0.1142 0.17754 0.11641 0.1787 0.11823 0.18078 C 0.11901 0.18171 0.11967 0.1824 0.12045 0.18333 C 0.12097 0.18402 0.12123 0.18518 0.12188 0.18588 C 0.12253 0.18657 0.12331 0.1868 0.12409 0.18726 C 0.12474 0.18842 0.12539 0.19004 0.12618 0.1912 C 0.12787 0.19305 0.12956 0.19398 0.13138 0.1949 C 0.13177 0.19583 0.13217 0.19699 0.13282 0.19745 C 0.13412 0.19884 0.13568 0.1993 0.13711 0.20023 C 0.13789 0.20069 0.13855 0.20115 0.13933 0.20139 L 0.14519 0.20393 C 0.14571 0.20486 0.14597 0.20601 0.14662 0.20671 C 0.14935 0.20902 0.1517 0.20926 0.15469 0.21041 C 0.15977 0.2125 0.15547 0.21088 0.15977 0.21319 C 0.16068 0.21365 0.16172 0.21389 0.16263 0.21435 C 0.16342 0.21481 0.16407 0.21527 0.16485 0.21574 C 0.16602 0.2162 0.16732 0.21643 0.16849 0.21689 C 0.16927 0.21736 0.16993 0.21805 0.17071 0.21828 C 0.17279 0.21898 0.175 0.21921 0.17722 0.21967 L 0.26758 0.21828 C 0.27526 0.21805 0.29089 0.21689 0.29089 0.21689 " pathEditMode="relative" ptsTypes="AAAAAAAAAAAAAAAAAAAAAAAAAAAAAAAAAAAAAAAAAAAAAA">
                                      <p:cBhvr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0040" y="1426464"/>
            <a:ext cx="11548872" cy="4078224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/>
              <a:t>Игра </a:t>
            </a:r>
            <a:r>
              <a:rPr lang="ru-RU" dirty="0" smtClean="0"/>
              <a:t>«Где находится белочка?»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цель: Учить </a:t>
            </a:r>
            <a:r>
              <a:rPr lang="ru-RU" dirty="0"/>
              <a:t>понимать значение предлогов: </a:t>
            </a:r>
            <a:r>
              <a:rPr lang="ru-RU" dirty="0" smtClean="0"/>
              <a:t>над, </a:t>
            </a:r>
            <a:r>
              <a:rPr lang="ru-RU" dirty="0"/>
              <a:t>под, </a:t>
            </a:r>
            <a:r>
              <a:rPr lang="ru-RU" dirty="0" smtClean="0"/>
              <a:t>на, справа, слева. </a:t>
            </a:r>
            <a:r>
              <a:rPr lang="ru-RU" dirty="0"/>
              <a:t>правильно употреблять их в речи; составлять предложения с предлогами.</a:t>
            </a:r>
            <a:br>
              <a:rPr lang="ru-RU" dirty="0"/>
            </a:br>
            <a:r>
              <a:rPr lang="ru-RU" dirty="0"/>
              <a:t>Задание: Назовите, </a:t>
            </a:r>
            <a:r>
              <a:rPr lang="ru-RU" dirty="0" smtClean="0"/>
              <a:t>где находится белочка.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99521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62407D91-FB6C-4639-B165-845101BD8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111" y="2512187"/>
            <a:ext cx="3373050" cy="299204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8A717C25-9282-4427-AD72-E6999D3017CD}"/>
              </a:ext>
            </a:extLst>
          </p:cNvPr>
          <p:cNvSpPr/>
          <p:nvPr/>
        </p:nvSpPr>
        <p:spPr>
          <a:xfrm>
            <a:off x="5915489" y="214824"/>
            <a:ext cx="627651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«над, под, на, справа, слева»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="" xmlns:a16="http://schemas.microsoft.com/office/drawing/2014/main" id="{168015E2-C9D9-4A38-8FB0-02341E7CD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536" y="6170718"/>
            <a:ext cx="5295797" cy="4655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Какая белочка сидит над деревом?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D1B13CD-80C8-496A-9488-8323820E56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643" y="1963850"/>
            <a:ext cx="3226151" cy="34949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8D1AC83-02AE-4907-B41A-BFEDB7A5E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4109" y="545422"/>
            <a:ext cx="1672130" cy="148325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A94F78E6-0CD0-4F74-A209-01E90B033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978" y="3592172"/>
            <a:ext cx="1835055" cy="162777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A162A0FD-8EDE-43FE-B01F-96BA7B80C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2177" y="3592172"/>
            <a:ext cx="1835055" cy="162777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5EB07A0A-C6DA-461A-A868-262772C5A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4109" y="5219944"/>
            <a:ext cx="1835055" cy="162777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BD044CFD-EE7D-4BBB-9991-C670C3581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1113" y="4075683"/>
            <a:ext cx="744887" cy="66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3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62407D91-FB6C-4639-B165-845101BD8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111" y="2512187"/>
            <a:ext cx="3373050" cy="299204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8A717C25-9282-4427-AD72-E6999D3017CD}"/>
              </a:ext>
            </a:extLst>
          </p:cNvPr>
          <p:cNvSpPr/>
          <p:nvPr/>
        </p:nvSpPr>
        <p:spPr>
          <a:xfrm>
            <a:off x="5915489" y="214824"/>
            <a:ext cx="627651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«над, под, на, справа, слева»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="" xmlns:a16="http://schemas.microsoft.com/office/drawing/2014/main" id="{168015E2-C9D9-4A38-8FB0-02341E7CD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536" y="6170718"/>
            <a:ext cx="5295797" cy="4655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Какая белочка сидит под деревом?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D1B13CD-80C8-496A-9488-8323820E56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643" y="1963850"/>
            <a:ext cx="3226151" cy="34949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8D1AC83-02AE-4907-B41A-BFEDB7A5E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4109" y="545422"/>
            <a:ext cx="1672130" cy="148325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A94F78E6-0CD0-4F74-A209-01E90B033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978" y="3592172"/>
            <a:ext cx="1835055" cy="162777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A162A0FD-8EDE-43FE-B01F-96BA7B80C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2177" y="3592172"/>
            <a:ext cx="1835055" cy="162777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5EB07A0A-C6DA-461A-A868-262772C5A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4109" y="5219944"/>
            <a:ext cx="1835055" cy="162777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BD044CFD-EE7D-4BBB-9991-C670C3581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1113" y="4075683"/>
            <a:ext cx="744887" cy="66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46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62407D91-FB6C-4639-B165-845101BD8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111" y="2512187"/>
            <a:ext cx="3373050" cy="299204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8A717C25-9282-4427-AD72-E6999D3017CD}"/>
              </a:ext>
            </a:extLst>
          </p:cNvPr>
          <p:cNvSpPr/>
          <p:nvPr/>
        </p:nvSpPr>
        <p:spPr>
          <a:xfrm>
            <a:off x="5915489" y="214824"/>
            <a:ext cx="627651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«над, под, на, справа, слева»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="" xmlns:a16="http://schemas.microsoft.com/office/drawing/2014/main" id="{168015E2-C9D9-4A38-8FB0-02341E7CD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536" y="6170718"/>
            <a:ext cx="5295797" cy="46558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/>
              <a:t>Какая белочка сидит справа от дерева?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D1B13CD-80C8-496A-9488-8323820E56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643" y="1963850"/>
            <a:ext cx="3226151" cy="34949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8D1AC83-02AE-4907-B41A-BFEDB7A5E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4109" y="545422"/>
            <a:ext cx="1672130" cy="148325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A94F78E6-0CD0-4F74-A209-01E90B033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978" y="3592172"/>
            <a:ext cx="1835055" cy="162777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A162A0FD-8EDE-43FE-B01F-96BA7B80C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2177" y="3592172"/>
            <a:ext cx="1835055" cy="162777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5EB07A0A-C6DA-461A-A868-262772C5A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4109" y="5219944"/>
            <a:ext cx="1835055" cy="162777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BD044CFD-EE7D-4BBB-9991-C670C3581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1113" y="4075683"/>
            <a:ext cx="744887" cy="66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48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62407D91-FB6C-4639-B165-845101BD8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111" y="2512187"/>
            <a:ext cx="3373050" cy="299204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8A717C25-9282-4427-AD72-E6999D3017CD}"/>
              </a:ext>
            </a:extLst>
          </p:cNvPr>
          <p:cNvSpPr/>
          <p:nvPr/>
        </p:nvSpPr>
        <p:spPr>
          <a:xfrm>
            <a:off x="5915489" y="214824"/>
            <a:ext cx="627651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«над, под, на, справа, слева»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="" xmlns:a16="http://schemas.microsoft.com/office/drawing/2014/main" id="{168015E2-C9D9-4A38-8FB0-02341E7CD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536" y="6170718"/>
            <a:ext cx="5295797" cy="4655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Какая белочка сидит за деревом?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D1B13CD-80C8-496A-9488-8323820E56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643" y="1963850"/>
            <a:ext cx="3226151" cy="34949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8D1AC83-02AE-4907-B41A-BFEDB7A5E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4109" y="545422"/>
            <a:ext cx="1672130" cy="148325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A94F78E6-0CD0-4F74-A209-01E90B033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978" y="3592172"/>
            <a:ext cx="1835055" cy="162777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A162A0FD-8EDE-43FE-B01F-96BA7B80C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2177" y="3592172"/>
            <a:ext cx="1835055" cy="162777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5EB07A0A-C6DA-461A-A868-262772C5A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4109" y="5219944"/>
            <a:ext cx="1835055" cy="162777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BD044CFD-EE7D-4BBB-9991-C670C3581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1113" y="4075683"/>
            <a:ext cx="744887" cy="66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62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37744" y="764372"/>
            <a:ext cx="11268456" cy="3569883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Игра «Чей это звук?»</a:t>
            </a:r>
            <a:br>
              <a:rPr lang="ru-RU" dirty="0" smtClean="0"/>
            </a:br>
            <a:r>
              <a:rPr lang="ru-RU" dirty="0" smtClean="0"/>
              <a:t>Цель: упражнять </a:t>
            </a:r>
            <a:r>
              <a:rPr lang="ru-RU" dirty="0"/>
              <a:t>в </a:t>
            </a:r>
            <a:r>
              <a:rPr lang="ru-RU" dirty="0" smtClean="0"/>
              <a:t>образовании относительных прилагательных </a:t>
            </a:r>
            <a:r>
              <a:rPr lang="ru-RU" dirty="0"/>
              <a:t>от </a:t>
            </a:r>
            <a:r>
              <a:rPr lang="ru-RU" dirty="0" smtClean="0"/>
              <a:t>существительных.</a:t>
            </a:r>
            <a:br>
              <a:rPr lang="ru-RU" dirty="0" smtClean="0"/>
            </a:br>
            <a:r>
              <a:rPr lang="ru-RU" dirty="0"/>
              <a:t>Задание: Назовите, </a:t>
            </a:r>
            <a:r>
              <a:rPr lang="ru-RU" dirty="0" smtClean="0"/>
              <a:t>чей это звук.</a:t>
            </a:r>
            <a:br>
              <a:rPr lang="ru-RU" dirty="0" smtClean="0"/>
            </a:b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577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3A2D4B11-B4D3-45D1-A68A-EBE6A41AABA1}"/>
              </a:ext>
            </a:extLst>
          </p:cNvPr>
          <p:cNvSpPr/>
          <p:nvPr/>
        </p:nvSpPr>
        <p:spPr>
          <a:xfrm>
            <a:off x="2898650" y="614753"/>
            <a:ext cx="63947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>
                <a:ln/>
                <a:solidFill>
                  <a:schemeClr val="accent4"/>
                </a:solidFill>
                <a:effectLst/>
              </a:rPr>
              <a:t>«Чей же это звук»</a:t>
            </a:r>
          </a:p>
        </p:txBody>
      </p:sp>
      <p:pic>
        <p:nvPicPr>
          <p:cNvPr id="5" name="04442">
            <a:hlinkClick r:id="" action="ppaction://media"/>
            <a:extLst>
              <a:ext uri="{FF2B5EF4-FFF2-40B4-BE49-F238E27FC236}">
                <a16:creationId xmlns="" xmlns:a16="http://schemas.microsoft.com/office/drawing/2014/main" id="{44B71CF4-A426-4FDD-89FE-64B9FE36E7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6400" y="3532573"/>
            <a:ext cx="609600" cy="6096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BD5CA27-1D85-42A3-9C2D-BAC67510A0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130" y="1772378"/>
            <a:ext cx="3278945" cy="17716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2540082-7AA7-4FFC-A00B-2CD0CD9ACD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0304" y="2820384"/>
            <a:ext cx="2523963" cy="19813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EAA3FCF-4AD3-4655-8D1E-692250C562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119" y="3544008"/>
            <a:ext cx="2338333" cy="170311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ACBAEEF3-5BAE-4DD9-9546-282AE83FC8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5075" y="4241625"/>
            <a:ext cx="2471916" cy="229768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9CE92F2-9FA8-4596-8FC3-4D2FB928F0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1163" y="5314808"/>
            <a:ext cx="1383912" cy="142322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6B01EE28-CFCB-420D-8F04-FB31E2E33C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59570" y="4395566"/>
            <a:ext cx="2932430" cy="24264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93C20510-B6C0-47C1-8934-133FB9040D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28388" y="1840465"/>
            <a:ext cx="1494355" cy="132928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9D1A70E7-AE15-40CB-BC4B-060A7426E6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85770" y="4630235"/>
            <a:ext cx="2801156" cy="21078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74A92147-0B2E-4D36-B991-9024E3292FF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17351" y="1658996"/>
            <a:ext cx="2426418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0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3 0.01875 L -0.0513 0.01875 C -0.08112 -0.02477 -0.08008 -0.03403 -0.10521 -0.05116 C -0.10716 -0.05255 -0.10912 -0.05301 -0.11107 -0.0537 C -0.14584 -0.05208 -0.18047 -0.05185 -0.21524 -0.04861 C -0.21992 -0.04815 -0.22318 -0.03889 -0.22617 -0.03449 C -0.22891 -0.03032 -0.23164 -0.02593 -0.2349 -0.02269 C -0.24193 -0.01551 -0.25039 -0.0125 -0.25677 -0.00324 C -0.26849 0.01389 -0.26628 0.01111 -0.28295 0.03171 C -0.28555 0.03472 -0.28854 0.03681 -0.29089 0.04074 C -0.29362 0.04491 -0.29623 0.04954 -0.29896 0.0537 C -0.30026 0.05556 -0.30625 0.06319 -0.30847 0.06782 C -0.3099 0.0713 -0.3112 0.075 -0.31276 0.07824 C -0.31341 0.0794 -0.31433 0.07986 -0.31498 0.08079 C -0.31693 0.0838 -0.31888 0.08681 -0.32084 0.08981 C -0.32448 0.09583 -0.31992 0.09097 -0.32813 0.10023 C -0.33073 0.10324 -0.33203 0.10394 -0.33464 0.10532 C -0.33711 0.10833 -0.33933 0.11204 -0.34193 0.11458 C -0.34388 0.11644 -0.34623 0.11713 -0.34844 0.11829 C -0.35443 0.1213 -0.35912 0.12315 -0.36524 0.12477 C -0.36719 0.12546 -0.36914 0.12569 -0.37097 0.12616 C -0.37487 0.13079 -0.37149 0.12731 -0.37617 0.13009 C -0.37735 0.13079 -0.37852 0.13218 -0.37982 0.13264 C -0.38242 0.13356 -0.38516 0.13333 -0.38776 0.1338 C -0.3905 0.13449 -0.3931 0.13588 -0.39584 0.13657 C -0.39792 0.13704 -0.40013 0.13727 -0.40235 0.13773 C -0.40378 0.13819 -0.40521 0.13889 -0.40677 0.13912 C -0.41328 0.13935 -0.41979 0.13912 -0.4263 0.13912 " pathEditMode="relative" ptsTypes="AAAAAAAAAAAAAAAAAAAAAAAAAAAA">
                                      <p:cBhvr>
                                        <p:cTn id="6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3A2D4B11-B4D3-45D1-A68A-EBE6A41AABA1}"/>
              </a:ext>
            </a:extLst>
          </p:cNvPr>
          <p:cNvSpPr/>
          <p:nvPr/>
        </p:nvSpPr>
        <p:spPr>
          <a:xfrm>
            <a:off x="2898650" y="614753"/>
            <a:ext cx="63947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>
                <a:ln/>
                <a:solidFill>
                  <a:schemeClr val="accent4"/>
                </a:solidFill>
                <a:effectLst/>
              </a:rPr>
              <a:t>«Чей же это звук»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BD5CA27-1D85-42A3-9C2D-BAC67510A0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130" y="1772378"/>
            <a:ext cx="3278945" cy="17716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2540082-7AA7-4FFC-A00B-2CD0CD9ACD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0304" y="2820384"/>
            <a:ext cx="2523963" cy="19813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EAA3FCF-4AD3-4655-8D1E-692250C562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119" y="3544008"/>
            <a:ext cx="2338333" cy="170311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ACBAEEF3-5BAE-4DD9-9546-282AE83FC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5075" y="4241625"/>
            <a:ext cx="2471916" cy="229768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6B01EE28-CFCB-420D-8F04-FB31E2E33C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9570" y="4395566"/>
            <a:ext cx="2932430" cy="24264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93C20510-B6C0-47C1-8934-133FB9040D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8388" y="1754877"/>
            <a:ext cx="1494355" cy="132928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9D1A70E7-AE15-40CB-BC4B-060A7426E6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85770" y="4630235"/>
            <a:ext cx="2801156" cy="21078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74A92147-0B2E-4D36-B991-9024E3292F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17351" y="1658996"/>
            <a:ext cx="2426418" cy="2426418"/>
          </a:xfrm>
          <a:prstGeom prst="rect">
            <a:avLst/>
          </a:prstGeom>
        </p:spPr>
      </p:pic>
      <p:pic>
        <p:nvPicPr>
          <p:cNvPr id="2" name="z_uki-prirody-pyhtit">
            <a:hlinkClick r:id="" action="ppaction://media"/>
            <a:extLst>
              <a:ext uri="{FF2B5EF4-FFF2-40B4-BE49-F238E27FC236}">
                <a16:creationId xmlns="" xmlns:a16="http://schemas.microsoft.com/office/drawing/2014/main" id="{0FAEAB55-574B-4FCF-AAC1-2260D44D7A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04744" y="3437720"/>
            <a:ext cx="609600" cy="6096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9CE92F2-9FA8-4596-8FC3-4D2FB928F0B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21163" y="5314808"/>
            <a:ext cx="1383912" cy="142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09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75 -0.01666 L 0.04375 -0.01666 C 0.04518 -0.02014 0.04635 -0.02407 0.04805 -0.02708 C 0.04857 -0.02801 0.04961 -0.02777 0.05026 -0.02847 C 0.05104 -0.02939 0.05156 -0.03125 0.05247 -0.0324 C 0.05312 -0.0331 0.05391 -0.0331 0.05456 -0.03356 C 0.05586 -0.03472 0.05716 -0.03588 0.0582 -0.0375 C 0.06263 -0.04328 0.0582 -0.04004 0.06263 -0.04259 C 0.06315 -0.04398 0.06341 -0.0456 0.06406 -0.04652 C 0.06484 -0.04768 0.06601 -0.04814 0.06693 -0.04907 C 0.06966 -0.05208 0.07279 -0.05416 0.075 -0.0581 C 0.07838 -0.06435 0.07656 -0.0625 0.08008 -0.06458 C 0.08112 -0.06597 0.08216 -0.06689 0.08294 -0.06851 C 0.08411 -0.07083 0.08594 -0.07639 0.08594 -0.07639 C 0.0862 -0.07801 0.08633 -0.07986 0.08659 -0.08148 C 0.08711 -0.08379 0.08776 -0.08564 0.08815 -0.08796 C 0.08854 -0.09051 0.08854 -0.09305 0.0888 -0.09583 C 0.08958 -0.10254 0.08932 -0.10069 0.09023 -0.10601 C 0.09049 -0.11088 0.09062 -0.11551 0.09101 -0.12037 C 0.09115 -0.12176 0.09154 -0.12291 0.0918 -0.1243 C 0.09206 -0.12685 0.09232 -0.12939 0.09245 -0.13194 C 0.09284 -0.13703 0.09284 -0.14236 0.09323 -0.14745 C 0.09336 -0.15069 0.09414 -0.15601 0.09466 -0.15926 C 0.09492 -0.16342 0.09505 -0.16782 0.09544 -0.17199 C 0.09557 -0.17523 0.09674 -0.18101 0.09753 -0.18379 C 0.09948 -0.19004 0.09974 -0.1912 0.1026 -0.19398 C 0.10365 -0.19514 0.10469 -0.1956 0.1056 -0.19676 C 0.10638 -0.19768 0.1069 -0.1993 0.10781 -0.20046 C 0.10846 -0.20162 0.10924 -0.20208 0.1099 -0.20324 C 0.11354 -0.20833 0.11068 -0.20601 0.11497 -0.21088 C 0.11601 -0.21203 0.11706 -0.2125 0.11797 -0.21342 C 0.11914 -0.21481 0.12044 -0.21597 0.12161 -0.21736 C 0.12604 -0.22268 0.12266 -0.22037 0.12747 -0.22245 C 0.13568 -0.22986 0.12383 -0.2199 0.13463 -0.22639 C 0.13555 -0.22685 0.13607 -0.22824 0.13685 -0.22893 C 0.13893 -0.23078 0.14232 -0.23125 0.14414 -0.23171 C 0.14661 -0.23426 0.1487 -0.23773 0.15143 -0.23935 C 0.16432 -0.24699 0.15338 -0.24004 0.16094 -0.24583 C 0.16211 -0.24676 0.16328 -0.24768 0.16458 -0.24838 C 0.16523 -0.24884 0.16601 -0.24907 0.16667 -0.24976 C 0.16875 -0.25139 0.1707 -0.25277 0.17253 -0.25486 C 0.17331 -0.25578 0.17396 -0.25671 0.17474 -0.2574 C 0.17747 -0.25995 0.17851 -0.26018 0.18125 -0.26134 C 0.18229 -0.26226 0.1832 -0.26319 0.18424 -0.26389 C 0.1849 -0.26458 0.18568 -0.26458 0.18633 -0.26527 C 0.19141 -0.26967 0.18542 -0.26643 0.19154 -0.26921 C 0.1987 -0.27546 0.19531 -0.27314 0.20169 -0.27685 L 0.20391 -0.27824 L 0.20599 -0.27939 C 0.20768 -0.2824 0.20833 -0.28426 0.21042 -0.28588 C 0.21107 -0.28657 0.21185 -0.28657 0.21263 -0.28726 C 0.21823 -0.29236 0.21146 -0.28796 0.21693 -0.2912 C 0.21745 -0.29236 0.21784 -0.29398 0.21836 -0.29514 C 0.22057 -0.29884 0.22044 -0.29676 0.22279 -0.29884 C 0.22357 -0.29953 0.22409 -0.30092 0.225 -0.30162 C 0.22682 -0.30277 0.23086 -0.30416 0.23086 -0.30416 C 0.23346 -0.30717 0.23216 -0.30601 0.2345 -0.30787 " pathEditMode="relative" ptsTypes="AAAAAAAAAAAAAAAAAAAAAAAAAAAAAAAAAAAAAAAAAAAAAAAAAAAAAAAAA">
                                      <p:cBhvr>
                                        <p:cTn id="7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CBD0FE12-FE2C-42EE-8771-1768C3D06281}"/>
              </a:ext>
            </a:extLst>
          </p:cNvPr>
          <p:cNvSpPr/>
          <p:nvPr/>
        </p:nvSpPr>
        <p:spPr>
          <a:xfrm>
            <a:off x="3936594" y="552609"/>
            <a:ext cx="43188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«Чей хвост»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AF1219F-1D53-4E89-95C6-BF141789D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63" y="2030769"/>
            <a:ext cx="2345277" cy="216904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E4F71A4-4A56-4925-BD7A-E13D00ADE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410" y="1584079"/>
            <a:ext cx="2693818" cy="24470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5C776F1-17F1-4C2D-801C-32C1C1F6A7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475" y="1841678"/>
            <a:ext cx="2584822" cy="215186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033ED73E-4F27-47F9-9C39-E3867518E6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392" y="1841678"/>
            <a:ext cx="2731608" cy="254722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327BBF75-811C-4CFE-9F44-955BEC6262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63" y="4532926"/>
            <a:ext cx="2503042" cy="232507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F280701F-20EA-4EE6-AC9F-063FBF9E37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389" y="4306344"/>
            <a:ext cx="1484328" cy="232507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1489D262-D100-420C-8324-29073EA986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884" y="5045018"/>
            <a:ext cx="504825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57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83 0.02361 L 0.07083 0.02361 C 0.07239 0.02361 0.07421 0.02384 0.07604 0.02453 C 0.07669 0.02477 0.07721 0.02546 0.07786 0.02592 C 0.07851 0.02639 0.07929 0.02662 0.08007 0.02685 C 0.08151 0.02754 0.08281 0.02777 0.08424 0.02824 C 0.08502 0.02916 0.0858 0.02986 0.08658 0.03055 C 0.08724 0.03102 0.08776 0.03125 0.08828 0.03194 C 0.09153 0.03541 0.09153 0.03588 0.09375 0.04027 C 0.09388 0.04143 0.09388 0.04259 0.09427 0.04398 C 0.09492 0.04699 0.09544 0.04768 0.09661 0.04977 C 0.09765 0.05625 0.09661 0.05115 0.09895 0.05717 C 0.10182 0.06435 0.09804 0.0574 0.10247 0.06435 C 0.10403 0.07384 0.10169 0.06273 0.10481 0.06921 C 0.10546 0.0706 0.10546 0.07245 0.10599 0.07384 C 0.10638 0.075 0.1069 0.07546 0.10716 0.07639 C 0.10781 0.07801 0.10846 0.07963 0.10898 0.08125 C 0.10976 0.08356 0.11028 0.08634 0.11132 0.08842 C 0.11354 0.09282 0.11211 0.08981 0.11484 0.09814 C 0.11523 0.0993 0.11575 0.10046 0.11601 0.10185 C 0.1164 0.1037 0.11666 0.10578 0.11718 0.10787 C 0.11744 0.10856 0.11796 0.10926 0.11836 0.11018 C 0.11888 0.11134 0.11914 0.1125 0.11953 0.11389 C 0.12252 0.1243 0.11914 0.11342 0.12187 0.12222 C 0.1233 0.13032 0.12161 0.12037 0.12369 0.13194 C 0.12395 0.1331 0.12395 0.13426 0.12421 0.13541 C 0.12461 0.13634 0.12513 0.13703 0.12539 0.13796 C 0.12578 0.13958 0.12617 0.1412 0.12669 0.14259 C 0.12695 0.14398 0.12734 0.14514 0.12786 0.14629 C 0.13125 0.1581 0.12799 0.14768 0.13073 0.15578 C 0.13177 0.16203 0.1306 0.15717 0.13242 0.1618 C 0.13294 0.16319 0.1332 0.16458 0.13372 0.16551 C 0.1345 0.16782 0.13658 0.17152 0.13658 0.17176 C 0.13671 0.17314 0.13671 0.175 0.13724 0.17639 C 0.13802 0.1787 0.13919 0.18032 0.1401 0.1824 C 0.1444 0.19097 0.13958 0.18171 0.14375 0.18842 C 0.14414 0.18935 0.1444 0.19004 0.14492 0.19074 C 0.14596 0.19282 0.14726 0.19398 0.1483 0.19583 C 0.14921 0.19676 0.15 0.19814 0.15078 0.1993 C 0.15117 0.2 0.15143 0.20115 0.15195 0.20185 C 0.1526 0.20254 0.15364 0.20301 0.15416 0.20416 C 0.1552 0.20532 0.15573 0.20764 0.15664 0.20879 C 0.15768 0.21088 0.15898 0.21203 0.16015 0.21389 C 0.16093 0.21481 0.16158 0.21643 0.1625 0.21736 C 0.16302 0.21782 0.16367 0.21782 0.16419 0.21852 C 0.16484 0.21921 0.16536 0.22037 0.16601 0.22106 C 0.16757 0.22268 0.16953 0.22338 0.1707 0.22592 C 0.17239 0.22916 0.17213 0.22916 0.17487 0.23194 C 0.17578 0.23287 0.17682 0.23333 0.17786 0.23426 C 0.17903 0.23564 0.18007 0.2375 0.18125 0.23912 C 0.1819 0.23981 0.18255 0.24051 0.18307 0.24143 C 0.18359 0.24236 0.18632 0.24652 0.18711 0.24745 C 0.18776 0.24814 0.18841 0.24838 0.18893 0.24884 C 0.19036 0.25162 0.19062 0.25231 0.19257 0.25486 C 0.19323 0.25555 0.19414 0.25625 0.19479 0.25717 C 0.19596 0.25833 0.19674 0.25972 0.19778 0.26088 C 0.19935 0.2625 0.20091 0.26412 0.20247 0.26551 C 0.20325 0.26643 0.20403 0.26759 0.20481 0.26805 C 0.20586 0.26852 0.20794 0.26944 0.20898 0.27037 C 0.21054 0.27176 0.21198 0.27407 0.21367 0.27523 C 0.21484 0.27592 0.21627 0.27615 0.21718 0.27754 C 0.21849 0.27916 0.2194 0.28148 0.2207 0.2824 C 0.22643 0.28634 0.21757 0.28009 0.22487 0.28611 C 0.22487 0.28634 0.22929 0.28912 0.23007 0.28981 L 0.2319 0.29074 C 0.23255 0.2912 0.23307 0.29189 0.23372 0.29213 L 0.23724 0.29328 C 0.23776 0.29398 0.23828 0.29514 0.23893 0.29583 C 0.23984 0.29629 0.24101 0.29629 0.24192 0.29676 C 0.24804 0.29953 0.2388 0.29629 0.25026 0.2993 C 0.25143 0.29953 0.25247 0.30023 0.25364 0.30046 C 0.25546 0.30092 0.25729 0.30139 0.25898 0.30185 C 0.26224 0.30393 0.26093 0.30324 0.26601 0.30416 C 0.2694 0.30463 0.27617 0.30555 0.27617 0.30578 " pathEditMode="relative" rAng="0" ptsTypes="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60" y="1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3A2D4B11-B4D3-45D1-A68A-EBE6A41AABA1}"/>
              </a:ext>
            </a:extLst>
          </p:cNvPr>
          <p:cNvSpPr/>
          <p:nvPr/>
        </p:nvSpPr>
        <p:spPr>
          <a:xfrm>
            <a:off x="2898650" y="614753"/>
            <a:ext cx="63947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>
                <a:ln/>
                <a:solidFill>
                  <a:schemeClr val="accent4"/>
                </a:solidFill>
                <a:effectLst/>
              </a:rPr>
              <a:t>«Чей же это звук»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BD5CA27-1D85-42A3-9C2D-BAC67510A0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130" y="1772378"/>
            <a:ext cx="3278945" cy="17716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2540082-7AA7-4FFC-A00B-2CD0CD9ACD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0304" y="2820384"/>
            <a:ext cx="2523963" cy="19813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EAA3FCF-4AD3-4655-8D1E-692250C562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119" y="3544008"/>
            <a:ext cx="2338333" cy="170311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ACBAEEF3-5BAE-4DD9-9546-282AE83FC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5075" y="4241625"/>
            <a:ext cx="2471916" cy="229768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6B01EE28-CFCB-420D-8F04-FB31E2E33C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9570" y="4395566"/>
            <a:ext cx="2932430" cy="242641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9D1A70E7-AE15-40CB-BC4B-060A7426E6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5770" y="4630235"/>
            <a:ext cx="2801156" cy="21078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74A92147-0B2E-4D36-B991-9024E3292F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7351" y="1658996"/>
            <a:ext cx="2426418" cy="242641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9CE92F2-9FA8-4596-8FC3-4D2FB928F0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21163" y="5314808"/>
            <a:ext cx="1383912" cy="1423227"/>
          </a:xfrm>
          <a:prstGeom prst="rect">
            <a:avLst/>
          </a:prstGeom>
        </p:spPr>
      </p:pic>
      <p:pic>
        <p:nvPicPr>
          <p:cNvPr id="3" name="22fed7ae5e51323">
            <a:hlinkClick r:id="" action="ppaction://media"/>
            <a:extLst>
              <a:ext uri="{FF2B5EF4-FFF2-40B4-BE49-F238E27FC236}">
                <a16:creationId xmlns="" xmlns:a16="http://schemas.microsoft.com/office/drawing/2014/main" id="{09082F52-4DC2-4C00-8F9D-E876A1D29B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17322" y="3387219"/>
            <a:ext cx="609600" cy="6096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93C20510-B6C0-47C1-8934-133FB9040D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28388" y="1840465"/>
            <a:ext cx="1494355" cy="132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76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93 0.04768 L -0.03593 0.04768 C -0.03333 0.06041 -0.0345 0.0544 -0.03242 0.06574 C -0.03216 0.0669 -0.03216 0.06852 -0.03164 0.06967 C -0.03111 0.07037 -0.03059 0.07129 -0.0302 0.07222 C -0.02929 0.0743 -0.02864 0.07708 -0.02721 0.0787 C -0.02656 0.0794 -0.02578 0.0794 -0.02513 0.07986 C -0.0246 0.08078 -0.02421 0.08194 -0.02356 0.08241 C -0.02226 0.08379 -0.0207 0.08426 -0.01927 0.08518 C -0.01848 0.08565 -0.0177 0.08565 -0.01705 0.08634 C -0.01627 0.08727 -0.01562 0.08819 -0.01484 0.08889 C -0.01367 0.09004 -0.01093 0.09097 -0.00976 0.09166 C -0.00833 0.09236 -0.0069 0.09328 -0.00546 0.09421 L -0.00325 0.09537 C -0.00247 0.09629 -0.00169 0.09699 -0.00104 0.09815 C -0.00052 0.09884 -0.00013 0.1 0.0004 0.10069 C 0.00105 0.10139 0.00183 0.10162 0.00261 0.10185 C 0.00313 0.10324 0.00339 0.10463 0.00404 0.10578 C 0.00743 0.11157 0.00573 0.1044 0.00912 0.11366 C 0.00964 0.11481 0.01029 0.11597 0.01068 0.11736 C 0.01094 0.11875 0.01094 0.12014 0.01133 0.12129 C 0.01224 0.12407 0.01368 0.12616 0.01433 0.12916 L 0.01641 0.14074 L 0.01719 0.14467 C 0.01836 0.15903 0.01836 0.1544 0.01719 0.17453 C 0.01706 0.17546 0.01615 0.18217 0.01576 0.18356 C 0.01537 0.18495 0.01472 0.18611 0.01433 0.18727 L 0.01211 0.19907 L 0.01133 0.20301 C 0.01107 0.20416 0.01068 0.20532 0.01068 0.20671 L 0.01068 0.20949 L 0.01068 0.20949 " pathEditMode="relative" ptsTypes="AAAAAAAAAAAAAAAAAAAAAAAAAAAAAAAA">
                                      <p:cBhvr>
                                        <p:cTn id="8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3A2D4B11-B4D3-45D1-A68A-EBE6A41AABA1}"/>
              </a:ext>
            </a:extLst>
          </p:cNvPr>
          <p:cNvSpPr/>
          <p:nvPr/>
        </p:nvSpPr>
        <p:spPr>
          <a:xfrm>
            <a:off x="2898650" y="614753"/>
            <a:ext cx="63947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>
                <a:ln/>
                <a:solidFill>
                  <a:schemeClr val="accent4"/>
                </a:solidFill>
                <a:effectLst/>
              </a:rPr>
              <a:t>«Чей же это звук»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BD5CA27-1D85-42A3-9C2D-BAC67510A0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130" y="1772378"/>
            <a:ext cx="3278945" cy="17716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2540082-7AA7-4FFC-A00B-2CD0CD9ACD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0304" y="2820384"/>
            <a:ext cx="2523963" cy="19813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EAA3FCF-4AD3-4655-8D1E-692250C562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119" y="3544008"/>
            <a:ext cx="2338333" cy="170311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ACBAEEF3-5BAE-4DD9-9546-282AE83FC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5075" y="4241625"/>
            <a:ext cx="2471916" cy="229768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9D1A70E7-AE15-40CB-BC4B-060A7426E6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5770" y="4630235"/>
            <a:ext cx="2801156" cy="21078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74A92147-0B2E-4D36-B991-9024E3292F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7351" y="1658996"/>
            <a:ext cx="2426418" cy="242641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9CE92F2-9FA8-4596-8FC3-4D2FB928F0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1163" y="5314808"/>
            <a:ext cx="1383912" cy="142322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93C20510-B6C0-47C1-8934-133FB9040D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28388" y="1840465"/>
            <a:ext cx="1494355" cy="1329281"/>
          </a:xfrm>
          <a:prstGeom prst="rect">
            <a:avLst/>
          </a:prstGeom>
        </p:spPr>
      </p:pic>
      <p:pic>
        <p:nvPicPr>
          <p:cNvPr id="2" name="19032555">
            <a:hlinkClick r:id="" action="ppaction://media"/>
            <a:extLst>
              <a:ext uri="{FF2B5EF4-FFF2-40B4-BE49-F238E27FC236}">
                <a16:creationId xmlns="" xmlns:a16="http://schemas.microsoft.com/office/drawing/2014/main" id="{EED0FC79-090F-450E-9387-4F1E5B54DC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15260" y="3350153"/>
            <a:ext cx="609600" cy="6096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6B01EE28-CFCB-420D-8F04-FB31E2E33CD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59570" y="4395566"/>
            <a:ext cx="2932430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89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27 -0.0037 L -0.06927 -0.0037 C -0.07175 -0.00416 -0.07422 -0.00509 -0.07656 -0.00509 C -0.10886 -0.00509 -0.10196 -0.00625 -0.11888 -0.00231 C -0.13177 0.00533 -0.12162 0.00024 -0.15013 -0.00115 C -0.15209 -0.00162 -0.15404 -0.00185 -0.15599 -0.00231 C -0.15677 -0.00254 -0.15742 -0.00324 -0.15821 -0.0037 C -0.15912 -0.00416 -0.16016 -0.00439 -0.16107 -0.00509 C -0.16237 -0.00578 -0.16341 -0.00694 -0.16472 -0.00763 C -0.16589 -0.00833 -0.16719 -0.00833 -0.16836 -0.00879 C -0.16966 -0.00949 -0.17214 -0.01041 -0.17344 -0.01157 C -0.18242 -0.01828 -0.17123 -0.01018 -0.17852 -0.01666 C -0.17917 -0.01736 -0.17995 -0.01759 -0.18073 -0.01805 C -0.18125 -0.01921 -0.18164 -0.0206 -0.18216 -0.02176 C -0.18581 -0.02916 -0.18542 -0.02824 -0.18867 -0.03217 C -0.19219 -0.04143 -0.18763 -0.03032 -0.1931 -0.04004 C -0.19375 -0.04097 -0.19401 -0.04259 -0.19453 -0.04375 C -0.19492 -0.04467 -0.19558 -0.04537 -0.19597 -0.04652 C -0.19662 -0.04768 -0.19701 -0.04884 -0.19753 -0.05023 C -0.19896 -0.05486 -0.19857 -0.05532 -0.20039 -0.05926 C -0.20078 -0.06041 -0.20143 -0.06111 -0.20183 -0.06203 C -0.20235 -0.06319 -0.20274 -0.06458 -0.20326 -0.06574 C -0.20391 -0.06713 -0.20482 -0.06828 -0.20547 -0.06967 C -0.20599 -0.07083 -0.20638 -0.07245 -0.2069 -0.07361 C -0.2086 -0.07731 -0.2099 -0.07847 -0.21198 -0.08148 C -0.21459 -0.08796 -0.21224 -0.08287 -0.21563 -0.08773 C -0.21849 -0.09189 -0.2155 -0.08958 -0.21927 -0.09166 C -0.22058 -0.09398 -0.22136 -0.09722 -0.22292 -0.09814 C -0.22539 -0.09953 -0.22552 -0.09953 -0.228 -0.10208 C -0.23112 -0.10532 -0.23164 -0.10787 -0.23607 -0.10995 C -0.23972 -0.11157 -0.23802 -0.11064 -0.24115 -0.1125 C -0.24206 -0.11365 -0.24297 -0.11551 -0.24401 -0.1162 C -0.24518 -0.11713 -0.24649 -0.11713 -0.24766 -0.11759 C -0.25156 -0.11921 -0.24974 -0.12037 -0.25573 -0.12152 L -0.26302 -0.12268 C -0.26367 -0.12314 -0.26446 -0.12384 -0.26524 -0.12407 C -0.26953 -0.12592 -0.27175 -0.12569 -0.27683 -0.12662 C -0.28451 -0.12801 -0.28281 -0.12777 -0.28998 -0.12916 C -0.29479 -0.13217 -0.2888 -0.1287 -0.29649 -0.13194 C -0.29727 -0.13217 -0.29792 -0.13287 -0.2987 -0.1331 C -0.30104 -0.13379 -0.30352 -0.13402 -0.30599 -0.13449 C -0.3069 -0.13495 -0.30781 -0.13541 -0.30886 -0.13564 C -0.31133 -0.13634 -0.31367 -0.13611 -0.31615 -0.13703 C -0.31758 -0.1375 -0.31901 -0.13888 -0.32045 -0.13958 C -0.32383 -0.1412 -0.32357 -0.14074 -0.32709 -0.14351 C -0.328 -0.14421 -0.32891 -0.14537 -0.32995 -0.14606 C -0.33425 -0.1493 -0.33008 -0.1449 -0.33438 -0.15 C -0.33685 -0.15648 -0.33451 -0.15208 -0.33802 -0.15509 C -0.34102 -0.15787 -0.33933 -0.15717 -0.34167 -0.16041 C -0.34232 -0.16134 -0.3431 -0.1618 -0.34375 -0.16296 C -0.34688 -0.16759 -0.34518 -0.16551 -0.3474 -0.1706 C -0.34792 -0.17152 -0.34844 -0.17222 -0.34883 -0.17314 C -0.34948 -0.17453 -0.34974 -0.17592 -0.35039 -0.17708 C -0.35456 -0.18634 -0.34883 -0.17176 -0.35326 -0.18356 L -0.3569 -0.20301 C -0.35716 -0.20439 -0.35742 -0.20555 -0.35768 -0.20694 C -0.35781 -0.20856 -0.35795 -0.21041 -0.35834 -0.21203 C -0.36107 -0.22199 -0.36042 -0.21736 -0.36341 -0.22384 C -0.36406 -0.225 -0.36433 -0.22662 -0.36485 -0.22754 C -0.3655 -0.2287 -0.36641 -0.22939 -0.36706 -0.23032 C -0.3681 -0.23148 -0.36901 -0.23287 -0.37005 -0.23402 C -0.37071 -0.23495 -0.37149 -0.23564 -0.37214 -0.23657 C -0.37279 -0.2375 -0.37305 -0.23865 -0.3737 -0.23935 C -0.37448 -0.24004 -0.37552 -0.24004 -0.37656 -0.24051 C -0.37982 -0.24652 -0.37565 -0.23981 -0.38242 -0.24583 C -0.38672 -0.24953 -0.38425 -0.24768 -0.38972 -0.25092 C -0.39037 -0.25138 -0.39115 -0.25185 -0.3918 -0.25231 C -0.39427 -0.25301 -0.39675 -0.25347 -0.39909 -0.25486 C -0.40104 -0.25601 -0.40274 -0.25717 -0.40495 -0.2574 C -0.40755 -0.25763 -0.41029 -0.2574 -0.41289 -0.2574 " pathEditMode="relative" ptsTypes="AAAAAAAAAAAAAAAAAAAAAAAAAAAAAAAAAAAAAAAAAAAAAAAAAAAAAAAAAAAAAAAAAAAAAA">
                                      <p:cBhvr>
                                        <p:cTn id="8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3A2D4B11-B4D3-45D1-A68A-EBE6A41AABA1}"/>
              </a:ext>
            </a:extLst>
          </p:cNvPr>
          <p:cNvSpPr/>
          <p:nvPr/>
        </p:nvSpPr>
        <p:spPr>
          <a:xfrm>
            <a:off x="2898650" y="614753"/>
            <a:ext cx="63947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>
                <a:ln/>
                <a:solidFill>
                  <a:schemeClr val="accent4"/>
                </a:solidFill>
                <a:effectLst/>
              </a:rPr>
              <a:t>«Чей же это звук»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BD5CA27-1D85-42A3-9C2D-BAC67510A0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130" y="1772378"/>
            <a:ext cx="3278945" cy="177163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EAA3FCF-4AD3-4655-8D1E-692250C562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119" y="3544008"/>
            <a:ext cx="2338333" cy="170311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ACBAEEF3-5BAE-4DD9-9546-282AE83FC8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5075" y="4241625"/>
            <a:ext cx="2471916" cy="229768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9D1A70E7-AE15-40CB-BC4B-060A7426E6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5770" y="4630235"/>
            <a:ext cx="2801156" cy="21078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74A92147-0B2E-4D36-B991-9024E3292F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17351" y="1658996"/>
            <a:ext cx="2426418" cy="242641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9CE92F2-9FA8-4596-8FC3-4D2FB928F0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1163" y="5314808"/>
            <a:ext cx="1383912" cy="142322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93C20510-B6C0-47C1-8934-133FB9040D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28388" y="1840465"/>
            <a:ext cx="1494355" cy="132928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6B01EE28-CFCB-420D-8F04-FB31E2E33CD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59570" y="4395566"/>
            <a:ext cx="2932430" cy="2426418"/>
          </a:xfrm>
          <a:prstGeom prst="rect">
            <a:avLst/>
          </a:prstGeom>
        </p:spPr>
      </p:pic>
      <p:pic>
        <p:nvPicPr>
          <p:cNvPr id="3" name="bobcat-sounds-ringtones-for-android-animal-ringtones">
            <a:hlinkClick r:id="" action="ppaction://media"/>
            <a:extLst>
              <a:ext uri="{FF2B5EF4-FFF2-40B4-BE49-F238E27FC236}">
                <a16:creationId xmlns="" xmlns:a16="http://schemas.microsoft.com/office/drawing/2014/main" id="{392D8332-8262-4486-8407-402F4F898D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75565" y="3465470"/>
            <a:ext cx="609600" cy="6096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2540082-7AA7-4FFC-A00B-2CD0CD9ACD1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00304" y="2820384"/>
            <a:ext cx="2523963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16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43 0.03055 L -0.05443 0.03055 C -0.06133 0.03102 -0.0681 0.03125 -0.07487 0.03194 C -0.08073 0.03264 -0.07644 0.0331 -0.08151 0.03588 C -0.08282 0.03657 -0.08438 0.03657 -0.08581 0.03703 C -0.08659 0.03727 -0.08724 0.03796 -0.08802 0.03842 C -0.09375 0.04514 -0.08516 0.03541 -0.09532 0.04352 C -0.09597 0.04398 -0.0961 0.0456 -0.09675 0.04606 C -0.09818 0.04745 -0.09974 0.04768 -0.10117 0.04884 L -0.10482 0.05139 C -0.11172 0.06365 -0.10287 0.04907 -0.10912 0.05648 C -0.11003 0.0574 -0.11042 0.05926 -0.11133 0.06041 C -0.11198 0.06111 -0.11276 0.06111 -0.11354 0.06157 C -0.11459 0.06273 -0.11784 0.06713 -0.11862 0.06805 C -0.11927 0.06898 -0.12006 0.06967 -0.12084 0.07083 C -0.12136 0.07152 -0.12162 0.07268 -0.12227 0.07338 C -0.12409 0.07546 -0.12761 0.07754 -0.12956 0.07847 L -0.13542 0.08102 C -0.13633 0.08148 -0.13724 0.08217 -0.13828 0.0824 L -0.14558 0.08379 C -0.15183 0.08333 -0.15821 0.0831 -0.16446 0.0824 C -0.16602 0.08217 -0.16745 0.08171 -0.16888 0.08102 C -0.17344 0.0794 -0.17357 0.07916 -0.17683 0.07731 L -0.18347 0.06944 C -0.18412 0.06852 -0.18503 0.06805 -0.18568 0.0669 C -0.1892 0.06065 -0.18737 0.06296 -0.19076 0.05902 C -0.1918 0.05625 -0.1931 0.05254 -0.1944 0.05 C -0.19532 0.04815 -0.19649 0.04699 -0.19727 0.0449 L -0.20013 0.03703 C -0.20065 0.03588 -0.20104 0.03426 -0.2017 0.0331 L -0.20313 0.03055 C -0.20443 0.02384 -0.203 0.0294 -0.20599 0.02291 C -0.20912 0.01643 -0.2056 0.02106 -0.20964 0.01643 C -0.21042 0.01458 -0.21094 0.01273 -0.21185 0.01111 C -0.21315 0.00902 -0.21498 0.0081 -0.21628 0.00602 C -0.21823 0.00254 -0.21706 0.0037 -0.21979 0.00208 C -0.22058 0.00115 -0.22123 0.00023 -0.22201 -0.00047 C -0.22279 -0.00116 -0.22357 -0.00116 -0.22422 -0.00185 C -0.22487 -0.00232 -0.225 -0.00394 -0.22565 -0.0044 C -0.22761 -0.00556 -0.22956 -0.00602 -0.23151 -0.00695 C -0.23242 -0.00741 -0.23347 -0.00764 -0.23438 -0.00834 C -0.23594 -0.00903 -0.23737 -0.01019 -0.23881 -0.01088 C -0.24792 -0.01482 -0.23659 -0.00973 -0.24388 -0.01343 C -0.24492 -0.01389 -0.24675 -0.01459 -0.24675 -0.01459 " pathEditMode="relative" ptsTypes="AAAAAAAAAAAAAAAAAAAAAAAAAAAAAAAAAAAAAAAAAAAA">
                                      <p:cBhvr>
                                        <p:cTn id="8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3A2D4B11-B4D3-45D1-A68A-EBE6A41AABA1}"/>
              </a:ext>
            </a:extLst>
          </p:cNvPr>
          <p:cNvSpPr/>
          <p:nvPr/>
        </p:nvSpPr>
        <p:spPr>
          <a:xfrm>
            <a:off x="2898650" y="614753"/>
            <a:ext cx="63947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>
                <a:ln/>
                <a:solidFill>
                  <a:schemeClr val="accent4"/>
                </a:solidFill>
                <a:effectLst/>
              </a:rPr>
              <a:t>«Чей же это звук»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BD5CA27-1D85-42A3-9C2D-BAC67510A0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130" y="1772378"/>
            <a:ext cx="3278945" cy="177163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EAA3FCF-4AD3-4655-8D1E-692250C562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119" y="3544008"/>
            <a:ext cx="2338333" cy="170311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9D1A70E7-AE15-40CB-BC4B-060A7426E6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5770" y="4630235"/>
            <a:ext cx="2801156" cy="21078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74A92147-0B2E-4D36-B991-9024E329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7351" y="1658996"/>
            <a:ext cx="2426418" cy="242641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9CE92F2-9FA8-4596-8FC3-4D2FB928F0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1163" y="5314808"/>
            <a:ext cx="1383912" cy="142322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93C20510-B6C0-47C1-8934-133FB9040D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8388" y="1840465"/>
            <a:ext cx="1494355" cy="132928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6B01EE28-CFCB-420D-8F04-FB31E2E33C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59570" y="4395566"/>
            <a:ext cx="2932430" cy="242641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2540082-7AA7-4FFC-A00B-2CD0CD9ACD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00304" y="2820384"/>
            <a:ext cx="2523963" cy="1981372"/>
          </a:xfrm>
          <a:prstGeom prst="rect">
            <a:avLst/>
          </a:prstGeom>
        </p:spPr>
      </p:pic>
      <p:pic>
        <p:nvPicPr>
          <p:cNvPr id="2" name="sound_5">
            <a:hlinkClick r:id="" action="ppaction://media"/>
            <a:extLst>
              <a:ext uri="{FF2B5EF4-FFF2-40B4-BE49-F238E27FC236}">
                <a16:creationId xmlns="" xmlns:a16="http://schemas.microsoft.com/office/drawing/2014/main" id="{5A362A4B-B80A-4716-AEFE-C5C3F24288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56918" y="3383455"/>
            <a:ext cx="609600" cy="6096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ACBAEEF3-5BAE-4DD9-9546-282AE83FC88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05075" y="4241625"/>
            <a:ext cx="2471916" cy="229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9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46 0.04884 L 0.03646 0.04884 C 0.03854 0.04931 0.04076 0.04954 0.04297 0.05023 C 0.04375 0.05046 0.0444 0.05162 0.04518 0.05162 C 0.05781 0.05162 0.07031 0.05069 0.08294 0.05023 C 0.08399 0.04977 0.08503 0.04977 0.08594 0.04884 C 0.08698 0.04792 0.08776 0.0463 0.0888 0.04514 C 0.09024 0.04329 0.09167 0.04167 0.09323 0.03981 L 0.09753 0.03472 C 0.09831 0.0338 0.09909 0.0331 0.09974 0.03218 C 0.10065 0.03079 0.10169 0.0294 0.10261 0.02824 C 0.10443 0.02593 0.10495 0.02593 0.10625 0.02292 C 0.10677 0.02176 0.10716 0.02037 0.10768 0.01921 C 0.1086 0.01736 0.11068 0.01389 0.11068 0.01389 C 0.11094 0.01273 0.11094 0.01134 0.11133 0.01018 C 0.11224 0.00741 0.11367 0.00532 0.11433 0.00231 C 0.11563 -0.00486 0.11419 0.00162 0.11641 -0.00556 C 0.11706 -0.00718 0.11732 -0.00903 0.11797 -0.01065 C 0.11836 -0.01157 0.11901 -0.01227 0.1194 -0.01319 C 0.12044 -0.01574 0.12175 -0.01806 0.12227 -0.02107 C 0.12253 -0.02222 0.12266 -0.02361 0.12305 -0.02477 C 0.12383 -0.02755 0.12591 -0.03264 0.12591 -0.03264 C 0.12865 -0.04676 0.12435 -0.02523 0.12813 -0.04028 C 0.12878 -0.04282 0.12904 -0.0456 0.12956 -0.04815 C 0.12982 -0.04954 0.13008 -0.05069 0.13034 -0.05208 C 0.13047 -0.0537 0.13125 -0.05926 0.13177 -0.06111 C 0.13216 -0.0625 0.13281 -0.06366 0.13321 -0.06505 C 0.13386 -0.06736 0.13386 -0.07037 0.13464 -0.07269 C 0.13516 -0.07407 0.13568 -0.07523 0.13607 -0.07662 C 0.13919 -0.08727 0.13412 -0.07338 0.13828 -0.08449 C 0.13841 -0.08657 0.13906 -0.0956 0.13972 -0.09861 C 0.14011 -0.1 0.14076 -0.10116 0.14128 -0.10255 C 0.14297 -0.11505 0.14089 -0.09931 0.14271 -0.11412 C 0.14479 -0.13056 0.14193 -0.10625 0.14414 -0.12593 C 0.1444 -0.13611 0.14492 -0.14653 0.14492 -0.15694 C 0.14492 -0.16597 0.14453 -0.175 0.14414 -0.18403 C 0.14401 -0.18588 0.14388 -0.18773 0.14336 -0.18912 C 0.1431 -0.19028 0.14245 -0.19097 0.14193 -0.1919 C 0.14167 -0.19306 0.14167 -0.19468 0.14128 -0.1956 C 0.14024 -0.19815 0.13763 -0.20208 0.13763 -0.20208 C 0.13737 -0.20347 0.13737 -0.20509 0.13685 -0.20602 C 0.13568 -0.20833 0.13399 -0.20949 0.13242 -0.21134 C 0.13177 -0.21204 0.13086 -0.21273 0.13034 -0.21389 C 0.12982 -0.21458 0.12943 -0.21574 0.12891 -0.21644 C 0.12813 -0.21713 0.12735 -0.21713 0.12669 -0.21782 C 0.12591 -0.21852 0.12526 -0.21968 0.12448 -0.22037 C 0.12383 -0.22083 0.12292 -0.22107 0.12227 -0.22153 C 0.12149 -0.22222 0.12097 -0.22361 0.12005 -0.22407 C 0.11875 -0.22523 0.11706 -0.22523 0.11576 -0.22685 C 0.11498 -0.22755 0.11433 -0.2287 0.11354 -0.2294 C 0.11211 -0.23056 0.11068 -0.23102 0.10925 -0.23194 L 0.10703 -0.23333 C 0.1056 -0.23403 0.10326 -0.23565 0.10196 -0.23588 C 0.09362 -0.2375 0.09154 -0.23704 0.08373 -0.23704 " pathEditMode="relative" ptsTypes="AAAAAAAAAAAAAAAAAAAAAAAAAAAAAAAAAAAAAAAAAAAAAAAAAAAAAA">
                                      <p:cBhvr>
                                        <p:cTn id="8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A251D1A9-1E83-4BBD-8A69-84BACC7210D7}"/>
              </a:ext>
            </a:extLst>
          </p:cNvPr>
          <p:cNvSpPr/>
          <p:nvPr/>
        </p:nvSpPr>
        <p:spPr>
          <a:xfrm>
            <a:off x="2929631" y="3217930"/>
            <a:ext cx="7164280" cy="2601689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Спасибо </a:t>
            </a:r>
          </a:p>
          <a:p>
            <a:pPr algn="ctr"/>
            <a:r>
              <a:rPr lang="ru-RU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за </a:t>
            </a:r>
          </a:p>
          <a:p>
            <a:pPr algn="ctr"/>
            <a:r>
              <a:rPr lang="ru-RU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внимание!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DFAE965-DDFC-45EF-B1F0-6B496F5111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34" y="808053"/>
            <a:ext cx="4305485" cy="43054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734CA94C-2C54-4F81-8E29-942EFB2B1A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270" y="3217930"/>
            <a:ext cx="4120303" cy="367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07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CBD0FE12-FE2C-42EE-8771-1768C3D06281}"/>
              </a:ext>
            </a:extLst>
          </p:cNvPr>
          <p:cNvSpPr/>
          <p:nvPr/>
        </p:nvSpPr>
        <p:spPr>
          <a:xfrm>
            <a:off x="3936594" y="552609"/>
            <a:ext cx="43188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«Чей хвост»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AF1219F-1D53-4E89-95C6-BF141789D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63" y="2030769"/>
            <a:ext cx="2345277" cy="216904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E4F71A4-4A56-4925-BD7A-E13D00ADE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624" y="1752755"/>
            <a:ext cx="2693818" cy="24470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5C776F1-17F1-4C2D-801C-32C1C1F6A7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173" y="2047947"/>
            <a:ext cx="2584822" cy="215186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033ED73E-4F27-47F9-9C39-E3867518E6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392" y="1841678"/>
            <a:ext cx="2731608" cy="254722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327BBF75-811C-4CFE-9F44-955BEC6262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78" y="4388902"/>
            <a:ext cx="2503042" cy="232507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F280701F-20EA-4EE6-AC9F-063FBF9E37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846" y="4217567"/>
            <a:ext cx="1484328" cy="232507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DB245C53-2CB6-4855-893A-FB14088B17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135" y="4771819"/>
            <a:ext cx="966411" cy="134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45 0.15555 L -0.04245 0.15555 C -0.04531 0.15578 -0.04805 0.15625 -0.05065 0.15694 C -0.05169 0.1574 -0.05221 0.1581 -0.05312 0.15856 C -0.05573 0.15972 -0.05846 0.16088 -0.0612 0.1618 C -0.06341 0.1625 -0.06549 0.16273 -0.06771 0.16342 C -0.07018 0.16412 -0.07253 0.16504 -0.075 0.16597 C -0.07982 0.16736 -0.08463 0.16852 -0.08958 0.1699 C -0.09141 0.1706 -0.09336 0.17083 -0.09518 0.17152 C -0.0987 0.17291 -0.10247 0.17407 -0.10573 0.17546 C -0.10742 0.17639 -0.10898 0.17754 -0.11055 0.17801 C -0.12044 0.18171 -0.11224 0.17754 -0.12109 0.18125 C -0.12292 0.18194 -0.12435 0.18287 -0.12604 0.18356 C -0.1276 0.18449 -0.1293 0.18472 -0.13086 0.18518 C -0.13203 0.18564 -0.13307 0.18634 -0.13411 0.18703 C -0.13542 0.1875 -0.13698 0.18796 -0.13828 0.18865 C -0.13932 0.18912 -0.14023 0.19027 -0.14141 0.19097 C -0.14479 0.19305 -0.14909 0.19328 -0.15273 0.19421 C -0.15846 0.19722 -0.15378 0.1949 -0.15833 0.19676 C -0.15976 0.19722 -0.16107 0.19791 -0.16237 0.19838 C -0.1638 0.19884 -0.1651 0.19884 -0.16641 0.19907 C -0.17005 0.20092 -0.17018 0.20115 -0.17461 0.20231 C -0.17591 0.20254 -0.17734 0.20277 -0.17865 0.20301 C -0.18034 0.20347 -0.18177 0.20439 -0.18359 0.20486 C -0.18542 0.20532 -0.18737 0.20532 -0.18919 0.20555 C -0.19075 0.20578 -0.19232 0.20602 -0.19414 0.20648 C -0.19596 0.20671 -0.19792 0.20694 -0.19974 0.20717 C -0.2013 0.2074 -0.20299 0.20764 -0.20456 0.2081 C -0.20638 0.20833 -0.20833 0.20856 -0.21016 0.20879 C -0.21198 0.20902 -0.21354 0.20949 -0.2151 0.20949 C -0.21732 0.20995 -0.2194 0.21018 -0.22161 0.21041 C -0.22318 0.21064 -0.22487 0.21111 -0.22643 0.21111 C -0.22825 0.21157 -0.23021 0.2118 -0.23203 0.21203 C -0.23958 0.21319 -0.23542 0.21273 -0.24505 0.21365 C -0.24883 0.21389 -0.2526 0.21435 -0.25638 0.21458 L -0.36745 0.21527 C -0.36875 0.21551 -0.37005 0.21574 -0.37148 0.2162 C -0.37226 0.2162 -0.37305 0.21689 -0.37383 0.21689 C -0.37682 0.21736 -0.37969 0.21736 -0.38281 0.21759 C -0.38437 0.21782 -0.38594 0.21828 -0.3875 0.21852 C -0.39193 0.21921 -0.39635 0.21921 -0.40052 0.22014 C -0.40286 0.22083 -0.40547 0.22152 -0.40781 0.22176 C -0.41029 0.22199 -0.41276 0.22245 -0.41523 0.22268 L -0.4224 0.225 L -0.42487 0.22592 C -0.42995 0.23078 -0.42266 0.22407 -0.42891 0.22824 C -0.42982 0.22893 -0.4306 0.22986 -0.43138 0.23055 C -0.43398 0.23889 -0.42995 0.22615 -0.43307 0.23634 C -0.43346 0.23796 -0.43398 0.23958 -0.43463 0.2412 C -0.4349 0.24213 -0.43516 0.24282 -0.43542 0.24352 C -0.43594 0.24583 -0.43633 0.24791 -0.43711 0.25023 C -0.43737 0.25092 -0.43763 0.25162 -0.43776 0.25254 C -0.4388 0.25625 -0.43893 0.25902 -0.43932 0.26296 C -0.43919 0.27801 -0.43932 0.29282 -0.43867 0.30764 C -0.43854 0.31041 -0.43789 0.31319 -0.43711 0.31574 C -0.43607 0.31852 -0.4362 0.31713 -0.4362 0.3199 " pathEditMode="relative" rAng="0" ptsTypes="AAAAAAAAAAAAAAAAAAAAAAAAAAAAAAAAAAAAAAAAAAAAAAAAAAAAAAAA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CBD0FE12-FE2C-42EE-8771-1768C3D06281}"/>
              </a:ext>
            </a:extLst>
          </p:cNvPr>
          <p:cNvSpPr/>
          <p:nvPr/>
        </p:nvSpPr>
        <p:spPr>
          <a:xfrm>
            <a:off x="3936594" y="552609"/>
            <a:ext cx="43188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«Чей хвост»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AF1219F-1D53-4E89-95C6-BF141789D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63" y="2030769"/>
            <a:ext cx="2345277" cy="216904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E4F71A4-4A56-4925-BD7A-E13D00ADE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624" y="1752755"/>
            <a:ext cx="2693818" cy="24470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5C776F1-17F1-4C2D-801C-32C1C1F6A7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173" y="2047947"/>
            <a:ext cx="2584822" cy="215186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033ED73E-4F27-47F9-9C39-E3867518E6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392" y="1841678"/>
            <a:ext cx="2731608" cy="254722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327BBF75-811C-4CFE-9F44-955BEC6262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02" y="4388902"/>
            <a:ext cx="2503042" cy="232507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F280701F-20EA-4EE6-AC9F-063FBF9E37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457" y="4307890"/>
            <a:ext cx="1484328" cy="232507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3A6F0ED1-9B05-4EAA-B18D-FACB3B0D6D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212" y="5155388"/>
            <a:ext cx="928641" cy="115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03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01 0.02014 L 0.04701 0.02037 C 0.0487 0.02269 0.04987 0.02755 0.05209 0.02778 C 0.06459 0.02986 0.07735 0.02732 0.08985 0.02662 C 0.09063 0.02662 0.09128 0.0257 0.09206 0.02523 C 0.09544 0.02384 0.09805 0.02338 0.10156 0.02269 L 0.10586 0.02014 C 0.10664 0.01968 0.10729 0.01898 0.10808 0.01875 L 0.11393 0.01759 C 0.11485 0.01667 0.11589 0.01551 0.1168 0.01505 C 0.11966 0.01296 0.12461 0.01273 0.12709 0.01227 C 0.13503 0.0088 0.1224 0.01412 0.13724 0.00972 C 0.13919 0.00926 0.14102 0.00764 0.1431 0.00718 C 0.15104 0.00556 0.1474 0.00648 0.15404 0.00463 C 0.15469 0.0037 0.15534 0.00278 0.15612 0.00208 C 0.15847 -7.40741E-7 0.16211 -0.00023 0.16419 -0.00069 C 0.16485 -0.00093 0.16563 -0.00162 0.16641 -0.00185 C 0.16732 -0.00231 0.16836 -0.00255 0.16927 -0.00324 C 0.17005 -0.0037 0.17058 -0.00532 0.17149 -0.00579 C 0.17383 -0.00671 0.1763 -0.00671 0.17878 -0.00694 C 0.18867 -0.01134 0.17539 -0.00509 0.18386 -0.01088 C 0.18633 -0.01273 0.18919 -0.01343 0.1918 -0.01481 C 0.19258 -0.01528 0.19323 -0.01597 0.19401 -0.0162 C 0.19662 -0.0169 0.19935 -0.0169 0.20209 -0.01736 C 0.203 -0.01829 0.20391 -0.01921 0.20495 -0.01991 C 0.2069 -0.02153 0.2086 -0.02176 0.21081 -0.02268 C 0.21732 -0.02731 0.21133 -0.02361 0.21875 -0.02639 C 0.21953 -0.02685 0.22018 -0.02731 0.22097 -0.02778 C 0.22435 -0.02917 0.22696 -0.02963 0.23047 -0.03032 C 0.23568 -0.03356 0.23138 -0.03125 0.24206 -0.03287 C 0.24453 -0.03333 0.24688 -0.03426 0.24935 -0.03426 L 0.33451 -0.03542 C 0.34388 -0.03889 0.33919 -0.03773 0.35716 -0.03542 C 0.36107 -0.03495 0.3586 -0.03079 0.36367 -0.02917 C 0.36485 -0.0287 0.36615 -0.02824 0.36732 -0.02778 C 0.3681 -0.02731 0.36875 -0.02662 0.36953 -0.02639 C 0.37474 -0.025 0.37513 -0.02523 0.37904 -0.02523 " pathEditMode="relative" rAng="0" ptsTypes="AAAAAAAAAAAAAAAAAAAAAAAAAAAAAAAAAAAAA">
                                      <p:cBhvr>
                                        <p:cTn id="5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2" y="-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CBD0FE12-FE2C-42EE-8771-1768C3D06281}"/>
              </a:ext>
            </a:extLst>
          </p:cNvPr>
          <p:cNvSpPr/>
          <p:nvPr/>
        </p:nvSpPr>
        <p:spPr>
          <a:xfrm>
            <a:off x="3936594" y="552609"/>
            <a:ext cx="43188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«Чей хвост»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AF1219F-1D53-4E89-95C6-BF141789D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63" y="2030769"/>
            <a:ext cx="2345277" cy="216904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E4F71A4-4A56-4925-BD7A-E13D00ADE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624" y="1752755"/>
            <a:ext cx="2693818" cy="24470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5C776F1-17F1-4C2D-801C-32C1C1F6A7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173" y="2047947"/>
            <a:ext cx="2584822" cy="215186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033ED73E-4F27-47F9-9C39-E3867518E6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392" y="1841678"/>
            <a:ext cx="2731608" cy="254722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327BBF75-811C-4CFE-9F44-955BEC6262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42" y="4290135"/>
            <a:ext cx="2503042" cy="232507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F280701F-20EA-4EE6-AC9F-063FBF9E37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830" y="4243873"/>
            <a:ext cx="1484328" cy="232507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07B43B2F-CAFF-4FFA-B375-322644B17E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324" y="5212698"/>
            <a:ext cx="594213" cy="84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47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0.13495 L -0.00677 0.13518 C -0.00547 0.13449 -0.0039 0.13426 -0.00247 0.13426 C -0.00182 0.13426 -0.0013 0.13449 -0.00065 0.13495 C 0.00013 0.13518 0.00078 0.13588 0.00169 0.13634 C 0.00209 0.1368 0.00248 0.1368 0.003 0.1375 C 0.00352 0.13773 0.00378 0.13842 0.0043 0.13889 C 0.00586 0.14028 0.00742 0.14143 0.00873 0.14328 C 0.01328 0.14977 0.01146 0.14722 0.01406 0.15092 C 0.01485 0.15301 0.01498 0.15347 0.01602 0.15532 C 0.01654 0.15602 0.01719 0.15671 0.01771 0.15787 C 0.01836 0.15903 0.01862 0.15995 0.01901 0.16111 C 0.01966 0.16227 0.02031 0.16342 0.02084 0.16481 C 0.02123 0.16597 0.02149 0.1669 0.02175 0.16805 C 0.02344 0.17315 0.02435 0.17245 0.02539 0.17963 C 0.02643 0.18819 0.02565 0.18449 0.02709 0.19028 C 0.02722 0.19213 0.02748 0.19352 0.02761 0.19537 C 0.02839 0.20717 0.02761 0.20046 0.02852 0.20717 C 0.02865 0.21134 0.02865 0.21551 0.02904 0.21921 C 0.02904 0.22176 0.02956 0.22453 0.02982 0.22685 C 0.0306 0.23333 0.02995 0.2294 0.03073 0.23379 C 0.03086 0.24028 0.03086 0.24676 0.03112 0.25347 C 0.03112 0.25416 0.03138 0.25509 0.03164 0.25602 C 0.03203 0.25671 0.03255 0.25694 0.03294 0.25764 C 0.03464 0.26041 0.03294 0.25856 0.03516 0.26041 C 0.03555 0.26065 0.03568 0.26134 0.03607 0.2618 C 0.03646 0.2625 0.03711 0.26296 0.0375 0.26366 C 0.04037 0.26944 0.03607 0.26319 0.03972 0.26805 C 0.03985 0.26875 0.03998 0.26967 0.04011 0.2706 C 0.04206 0.27639 0.04011 0.26759 0.04141 0.27453 C 0.04167 0.27639 0.04167 0.27824 0.04193 0.28009 C 0.04206 0.28078 0.04258 0.28078 0.04284 0.28148 C 0.0431 0.28217 0.04297 0.28333 0.04323 0.28403 C 0.04466 0.28773 0.04466 0.28426 0.04466 0.28703 " pathEditMode="relative" rAng="0" ptsTypes="AAAAAAAAAAAAAAAAAAAAAAAAAAAAAAAAAA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5" y="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CBD0FE12-FE2C-42EE-8771-1768C3D06281}"/>
              </a:ext>
            </a:extLst>
          </p:cNvPr>
          <p:cNvSpPr/>
          <p:nvPr/>
        </p:nvSpPr>
        <p:spPr>
          <a:xfrm>
            <a:off x="3936594" y="552609"/>
            <a:ext cx="43188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«Чей хвост»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AF1219F-1D53-4E89-95C6-BF141789D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63" y="2030769"/>
            <a:ext cx="2345277" cy="216904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E4F71A4-4A56-4925-BD7A-E13D00ADE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624" y="1752755"/>
            <a:ext cx="2693818" cy="24470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5C776F1-17F1-4C2D-801C-32C1C1F6A7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173" y="2047947"/>
            <a:ext cx="2584822" cy="215186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033ED73E-4F27-47F9-9C39-E3867518E6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392" y="1841678"/>
            <a:ext cx="2731608" cy="254722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327BBF75-811C-4CFE-9F44-955BEC6262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03" y="4388902"/>
            <a:ext cx="2503042" cy="232507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F280701F-20EA-4EE6-AC9F-063FBF9E37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032" y="4211145"/>
            <a:ext cx="1484328" cy="232507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E3C5B20D-1588-4772-A544-5630D4F906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144" y="5071842"/>
            <a:ext cx="4191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1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92 -0.07176 L -0.06692 -0.07153 C -0.06771 -0.06922 -0.06836 -0.0669 -0.06901 -0.06366 C -0.06927 -0.0625 -0.06901 -0.06042 -0.06927 -0.05903 C -0.0694 -0.05695 -0.07018 -0.05579 -0.07031 -0.05348 C -0.07057 -0.0507 -0.07083 -0.04838 -0.07096 -0.0463 C -0.07122 -0.04514 -0.07148 -0.04445 -0.07174 -0.04352 C -0.07213 -0.03866 -0.07278 -0.03426 -0.0733 -0.02894 C -0.0733 -0.02639 -0.07343 -0.02408 -0.07369 -0.02176 C -0.07369 -0.02014 -0.07369 -0.01852 -0.07396 -0.01737 C -0.07422 -0.01459 -0.07461 -0.01181 -0.07487 -0.00857 C -0.075 -0.0044 -0.075 -0.00325 -0.07526 0.00162 C -0.07617 0.01643 -0.07526 0.00231 -0.07643 0.01296 C -0.07643 0.01435 -0.07643 0.01597 -0.07656 0.01713 C -0.07656 0.02013 -0.07656 0.02314 -0.07682 0.02592 C -0.07682 0.02824 -0.07708 0.03078 -0.07708 0.0331 C -0.07734 0.04004 -0.07747 0.05324 -0.07747 0.05347 C -0.07747 0.11851 -0.07734 0.18402 -0.07734 0.24907 C -0.07734 0.26296 -0.07747 0.27731 -0.07747 0.29097 C -0.07773 0.29421 -0.07799 0.29722 -0.07825 0.29976 L -0.07929 0.30856 L -0.07981 0.3125 C -0.07994 0.31435 -0.07994 0.31597 -0.08021 0.31713 C -0.08047 0.31805 -0.08086 0.31898 -0.08112 0.3199 C -0.08138 0.3206 -0.08151 0.32083 -0.08177 0.32129 C -0.08203 0.32222 -0.08229 0.32361 -0.08242 0.32407 C -0.08294 0.32569 -0.08333 0.32638 -0.08398 0.32708 C -0.08424 0.32754 -0.0845 0.32777 -0.08463 0.3287 C -0.08541 0.33101 -0.0858 0.3324 -0.08646 0.33425 C -0.08763 0.33657 -0.08802 0.3375 -0.08919 0.33865 C -0.09049 0.34328 -0.08958 0.34097 -0.09166 0.34421 L -0.09231 0.34606 L -0.09323 0.34745 C -0.09349 0.34814 -0.09349 0.34953 -0.09362 0.35023 C -0.09388 0.35092 -0.09427 0.35092 -0.09479 0.35138 C -0.09544 0.35277 -0.09544 0.353 -0.09583 0.35486 " pathEditMode="relative" rAng="0" ptsTypes="AAAAAAAAAAAAAAAAAAAAAAAAAAAAAAAAAAAA">
                                      <p:cBhvr>
                                        <p:cTn id="5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2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CBD0FE12-FE2C-42EE-8771-1768C3D06281}"/>
              </a:ext>
            </a:extLst>
          </p:cNvPr>
          <p:cNvSpPr/>
          <p:nvPr/>
        </p:nvSpPr>
        <p:spPr>
          <a:xfrm>
            <a:off x="3936594" y="552609"/>
            <a:ext cx="43188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«Чей хвост»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AF1219F-1D53-4E89-95C6-BF141789D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63" y="2030769"/>
            <a:ext cx="2345277" cy="216904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E4F71A4-4A56-4925-BD7A-E13D00ADE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624" y="1752755"/>
            <a:ext cx="2693818" cy="24470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5C776F1-17F1-4C2D-801C-32C1C1F6A7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173" y="2047947"/>
            <a:ext cx="2584822" cy="215186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033ED73E-4F27-47F9-9C39-E3867518E6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392" y="1841678"/>
            <a:ext cx="2731608" cy="254722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327BBF75-811C-4CFE-9F44-955BEC6262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47" y="4199812"/>
            <a:ext cx="2503042" cy="232507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F280701F-20EA-4EE6-AC9F-063FBF9E37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602" y="4318718"/>
            <a:ext cx="1484328" cy="232507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5A090187-06D8-4C4E-86FC-9594048485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877" y="5206278"/>
            <a:ext cx="971609" cy="101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86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74 0.0713 L -0.04974 0.07246 C -0.08034 0.10625 -0.04831 0.0713 -0.12708 0.08612 C -0.13047 0.08612 -0.13386 0.09144 -0.13724 0.09422 L -0.34531 0.08612 C -0.34649 0.08612 -0.34779 0.07917 -0.34909 0.07801 C -0.35248 0.07524 -0.35586 0.07385 -0.35925 0.0713 C -0.36016 0.06852 -0.36107 0.06574 -0.36185 0.0632 C -0.36419 0.05625 -0.36537 0.05625 -0.36758 0.04838 C -0.36888 0.04283 -0.37018 0.0375 -0.37136 0.03357 L -0.37331 0.02547 C -0.37396 -0.00023 -0.37396 0.01065 -0.37396 -0.00416 " pathEditMode="relative" rAng="0" ptsTypes="AAAAAAAAAA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11" y="-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10896" y="718652"/>
            <a:ext cx="11268456" cy="4401988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Игра «Чьи следы?»</a:t>
            </a:r>
            <a:br>
              <a:rPr lang="ru-RU" dirty="0" smtClean="0"/>
            </a:br>
            <a:r>
              <a:rPr lang="ru-RU" dirty="0" smtClean="0"/>
              <a:t>Цель: упражнять </a:t>
            </a:r>
            <a:r>
              <a:rPr lang="ru-RU" dirty="0"/>
              <a:t>в </a:t>
            </a:r>
            <a:r>
              <a:rPr lang="ru-RU" dirty="0" smtClean="0"/>
              <a:t>образовании притяжательных прилагательных </a:t>
            </a:r>
            <a:r>
              <a:rPr lang="ru-RU" dirty="0"/>
              <a:t>от </a:t>
            </a:r>
            <a:r>
              <a:rPr lang="ru-RU" dirty="0" smtClean="0"/>
              <a:t>существительных.</a:t>
            </a:r>
            <a:br>
              <a:rPr lang="ru-RU" dirty="0" smtClean="0"/>
            </a:br>
            <a:r>
              <a:rPr lang="ru-RU" dirty="0" smtClean="0"/>
              <a:t>(медвежьи, лосиные, рысьи, беличьи, волчьи). </a:t>
            </a:r>
            <a:br>
              <a:rPr lang="ru-RU" dirty="0" smtClean="0"/>
            </a:br>
            <a:r>
              <a:rPr lang="ru-RU" dirty="0"/>
              <a:t>Задание: Назовите, </a:t>
            </a:r>
            <a:r>
              <a:rPr lang="ru-RU" dirty="0" smtClean="0"/>
              <a:t>чьи </a:t>
            </a:r>
            <a:r>
              <a:rPr lang="ru-RU" dirty="0"/>
              <a:t>это </a:t>
            </a:r>
            <a:r>
              <a:rPr lang="ru-RU" dirty="0" smtClean="0"/>
              <a:t>следы.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404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След самолета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Vapor Trail" id="{4FDF2955-7D9C-493C-B9F9-C205151B46CD}" vid="{6DB8EB18-3657-4051-A897-2ED38832359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376</TotalTime>
  <Words>229</Words>
  <Application>Microsoft Office PowerPoint</Application>
  <PresentationFormat>Произвольный</PresentationFormat>
  <Paragraphs>42</Paragraphs>
  <Slides>34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След самолета</vt:lpstr>
      <vt:lpstr>Презентация PowerPoint</vt:lpstr>
      <vt:lpstr>Игра «Чей хвост?» Цель: упражнять в образовании притяжательных прилагательных от существительных. (лосиный, волчий, лисий, заячий, медвежий, беличий). Задание: Назовите, чей это хвост.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Игра «Чьи следы?» Цель: упражнять в образовании притяжательных прилагательных от существительных. (медвежьи, лосиные, рысьи, беличьи, волчьи).  Задание: Назовите, чьи это следы.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Игра «Кто живет в нашем лесу?» Цель: обобщить знания детей о диких животных родного края.  (волк, белка, рысь, заяц, лиса, кабан, медведь, лось, еж). Задание: Назовите, какие животные живут в нашем лесу.</vt:lpstr>
      <vt:lpstr>Презентация PowerPoint</vt:lpstr>
      <vt:lpstr>Игра «Чей это домик?» Цель: упражнять в образовании относительных прилагательных от существительных. Задание: Назовите, чей это домик.  </vt:lpstr>
      <vt:lpstr>Презентация PowerPoint</vt:lpstr>
      <vt:lpstr>Презентация PowerPoint</vt:lpstr>
      <vt:lpstr>Презентация PowerPoint</vt:lpstr>
      <vt:lpstr>Презентация PowerPoint</vt:lpstr>
      <vt:lpstr>Игра «Где находится белочка?» цель: Учить понимать значение предлогов: над, под, на, справа, слева. правильно употреблять их в речи; составлять предложения с предлогами. Задание: Назовите, где находится белочка.</vt:lpstr>
      <vt:lpstr>Презентация PowerPoint</vt:lpstr>
      <vt:lpstr>Презентация PowerPoint</vt:lpstr>
      <vt:lpstr>Презентация PowerPoint</vt:lpstr>
      <vt:lpstr>Презентация PowerPoint</vt:lpstr>
      <vt:lpstr>Игра «Чей это звук?» Цель: упражнять в образовании относительных прилагательных от существительных. Задание: Назовите, чей это звук.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nur mir</dc:creator>
  <cp:lastModifiedBy>Пользователь Windows</cp:lastModifiedBy>
  <cp:revision>39</cp:revision>
  <dcterms:created xsi:type="dcterms:W3CDTF">2021-02-15T01:48:08Z</dcterms:created>
  <dcterms:modified xsi:type="dcterms:W3CDTF">2021-03-25T04:45:38Z</dcterms:modified>
</cp:coreProperties>
</file>