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0" r:id="rId5"/>
    <p:sldId id="265" r:id="rId6"/>
    <p:sldId id="264" r:id="rId7"/>
    <p:sldId id="258" r:id="rId8"/>
    <p:sldId id="259" r:id="rId9"/>
    <p:sldId id="270" r:id="rId10"/>
    <p:sldId id="267" r:id="rId11"/>
    <p:sldId id="269" r:id="rId12"/>
    <p:sldId id="261" r:id="rId13"/>
    <p:sldId id="271" r:id="rId14"/>
    <p:sldId id="262" r:id="rId15"/>
    <p:sldId id="272" r:id="rId16"/>
    <p:sldId id="273" r:id="rId17"/>
    <p:sldId id="274" r:id="rId18"/>
    <p:sldId id="266" r:id="rId19"/>
    <p:sldId id="275" r:id="rId20"/>
    <p:sldId id="276" r:id="rId21"/>
    <p:sldId id="26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58F4-218E-41E1-BDD2-3F284785E79C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0B88-A228-4217-A732-BC1560F1E4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447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58F4-218E-41E1-BDD2-3F284785E79C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0B88-A228-4217-A732-BC1560F1E4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151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58F4-218E-41E1-BDD2-3F284785E79C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0B88-A228-4217-A732-BC1560F1E4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359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58F4-218E-41E1-BDD2-3F284785E79C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0B88-A228-4217-A732-BC1560F1E4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589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58F4-218E-41E1-BDD2-3F284785E79C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0B88-A228-4217-A732-BC1560F1E4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56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58F4-218E-41E1-BDD2-3F284785E79C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0B88-A228-4217-A732-BC1560F1E4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944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58F4-218E-41E1-BDD2-3F284785E79C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0B88-A228-4217-A732-BC1560F1E4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1061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58F4-218E-41E1-BDD2-3F284785E79C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0B88-A228-4217-A732-BC1560F1E4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925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58F4-218E-41E1-BDD2-3F284785E79C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0B88-A228-4217-A732-BC1560F1E4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4457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58F4-218E-41E1-BDD2-3F284785E79C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0B88-A228-4217-A732-BC1560F1E4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5014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958F4-218E-41E1-BDD2-3F284785E79C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F0B88-A228-4217-A732-BC1560F1E4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2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958F4-218E-41E1-BDD2-3F284785E79C}" type="datetimeFigureOut">
              <a:rPr lang="ru-RU" smtClean="0"/>
              <a:pPr/>
              <a:t>25.03.2021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F0B88-A228-4217-A732-BC1560F1E4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7863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jpeg"/><Relationship Id="rId7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4.wav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7.png"/><Relationship Id="rId5" Type="http://schemas.openxmlformats.org/officeDocument/2006/relationships/image" Target="../media/image41.jpeg"/><Relationship Id="rId10" Type="http://schemas.openxmlformats.org/officeDocument/2006/relationships/image" Target="../media/image36.pn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0103" y="1631382"/>
            <a:ext cx="5172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Животные Прибайкалья</a:t>
            </a:r>
            <a:endParaRPr lang="ru-RU" sz="72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8" name="Picture 4" descr="https://ds04.infourok.ru/uploads/ex/04b4/00149e23-69b56a15/hello_html_m24d242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245" y="226423"/>
            <a:ext cx="6513028" cy="64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97891" y="5571087"/>
            <a:ext cx="3431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790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infonetru.com/wp-content/uploads/2020/09/kartinki-s-volkami-20-768x8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258" y="2517874"/>
            <a:ext cx="3701988" cy="406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7286" y="286917"/>
            <a:ext cx="11704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признак и действие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словаря 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возраст3-4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года)</a:t>
            </a:r>
          </a:p>
          <a:p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258" y="1158608"/>
            <a:ext cx="3701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 какой?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делает?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https://img5.goodfon.ru/wallpaper/nbig/8/23/zaiats-zima-sneg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6504" y="2517874"/>
            <a:ext cx="6367759" cy="406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39389" y="1145364"/>
            <a:ext cx="3701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Заяц какой?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делает?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46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5814" y="0"/>
            <a:ext cx="49803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«Скажи наоборот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словаря 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4-5лет)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ttps://photocentra.ru/images/main63/634107_m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071" y="540961"/>
            <a:ext cx="2636075" cy="17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1.wallbox.ru/wallpapers/main2/201718/trava-pole-buryj-medv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2323" y="540961"/>
            <a:ext cx="2845946" cy="17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7904" y="1376038"/>
            <a:ext cx="38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 слабая, а медведь?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7232" y="1830505"/>
            <a:ext cx="1553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сильный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https://picua.org/images/2019/08/22/0bb3ca2e9abf639a865895f4fcf4fce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071" y="2570628"/>
            <a:ext cx="2636075" cy="189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17904" y="2861945"/>
            <a:ext cx="4694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лисы хвост длинный, а у зайца?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7231" y="3587518"/>
            <a:ext cx="1553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короткий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 descr="https://ds04.infourok.ru/uploads/ex/1105/0008fe2c-6b8609c5/hello_html_51535c0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2323" y="2394751"/>
            <a:ext cx="2068497" cy="206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avatars.mds.yandex.net/get-zen_doc/3956291/pub_5f4795a83a803a176ec71a62_5f4799931714e77758a9512e/scale_1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071" y="4770988"/>
            <a:ext cx="2636075" cy="173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17904" y="5236421"/>
            <a:ext cx="4694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Лось большой, а бурундук?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7231" y="5949067"/>
            <a:ext cx="187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0" name="Picture 12" descr="https://ds05.infourok.ru/uploads/ex/114c/0007d97b-111d7e4b/hello_html_1ec0ad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62323" y="4621918"/>
            <a:ext cx="2164860" cy="188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818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fsd.kopilkaurokov.ru/uploads/user_file_56ee22c468680/rabochaiatietradpolieksichieskoitiemiezima_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7754" y="390524"/>
            <a:ext cx="9153525" cy="607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848" y="3065406"/>
            <a:ext cx="25812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Наступили холода. Заболели животные и пришли к доктору Айболиту.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на картинку.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пришел к лечебнице доктора Айболита (лиса с лисенком…)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232" y="0"/>
            <a:ext cx="25812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с кем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словаря, упражнение в употреблении существительных в творительном падеже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3-5 лет)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29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9151" y="248574"/>
            <a:ext cx="11648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«Кто с кем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словаря (возраст3-4 года)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i.artfile.ru/2048x1368_682293_%5bwww.ArtFile.ru%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986" y="3968056"/>
            <a:ext cx="3759476" cy="251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cs6.livemaster.ru/storage/88/a4/2a1d052843b6b79d002ab79581r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986" y="1081923"/>
            <a:ext cx="3759476" cy="250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uv-kurier.ru/wp-content/uploads/2016/03/zajts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374" y="1081923"/>
            <a:ext cx="3502024" cy="25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avatars.mds.yandex.net/get-zen_doc/1898242/pub_5eb067009d34f26843d9f140_5eb0707313284a1c24118145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2310" y="1081923"/>
            <a:ext cx="3762812" cy="250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avatars.mds.yandex.net/get-zen_doc/1720666/pub_5e3c18eb9d9d5e020619e00f_5e3c1d0f7d0f665e0064b1d9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375" y="3968057"/>
            <a:ext cx="3498720" cy="251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i.pinimg.com/originals/e9/4a/69/e94a69bc6439776491a9b92b4642cde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9008" y="3968055"/>
            <a:ext cx="3761274" cy="251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441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815" y="1917576"/>
            <a:ext cx="49803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«Нелепицы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связной речи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3631689"/>
            <a:ext cx="5069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на картинку.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Расскажи, чего не бывает.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как должно быть на самом деле?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063" y="168675"/>
            <a:ext cx="4498566" cy="65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571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218" y="152538"/>
            <a:ext cx="1171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Сосчитай-ка»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согласование числительных с существительными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nashzelenyimir.ru/wp-content/uploads/2016/07/%D0%A1%D1%83%D1%81%D0%BB%D0%B8%D0%BA%D0%B8-%D0%B2-%D0%BF%D0%BE%D0%BB%D0%B5-1024x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0794" y="861262"/>
            <a:ext cx="3628927" cy="272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3674" y="1146871"/>
            <a:ext cx="3323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суслик, два суслика, три суслика</a:t>
            </a:r>
            <a:endParaRPr 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 descr="http://xn----7sbab3bbulzjlg7dvg.xn--p1ai/media/2016/09/a6f8dfda-293b-49f7-98a4-db4cfb3d09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006" y="4036524"/>
            <a:ext cx="3632523" cy="257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baikalskazka.ru/uploads/posts/2017-06/1496564659_ol_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4457" y="4036524"/>
            <a:ext cx="3857131" cy="257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avatars.mds.yandex.net/get-zen_doc/3769362/pub_5f4600aaaaa75005130ab47a_5f4603f5403bad6d225c2132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5574" y="4035631"/>
            <a:ext cx="3297838" cy="257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xn--35-dlcmp7ch.xn--p1ai/images/2021/01/05/d9681699f8464dadad211781ff47f1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5076" y="853074"/>
            <a:ext cx="5459766" cy="27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020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354" y="152538"/>
            <a:ext cx="11563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«Составь предложение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грамматического строя речи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" descr="https://w-dog.ru/wallpapers/5/8/309807767034751/belka-ryzhaya-vet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02" y="759740"/>
            <a:ext cx="4075879" cy="254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0734" y="1492207"/>
            <a:ext cx="1970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скачет по…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8" name="Picture 10" descr="https://wallpaperscave.ru/images/original/18/07-25/earth-nature-forest-70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6728" y="759739"/>
            <a:ext cx="3817467" cy="254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itd1.mycdn.me/image?id=865023300454&amp;t=20&amp;plc=MOBILE&amp;tkn=*HocybcudSWUKXEImIuIQomZqD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002" y="3632097"/>
            <a:ext cx="4075879" cy="29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10577" y="4661073"/>
            <a:ext cx="234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большая…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02" name="Picture 14" descr="https://avatars.mds.yandex.net/get-zen_doc/62917/pub_5b03eafe2f578cb2e662d56e_5b03fc637425f529296bdd77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6728" y="3891100"/>
            <a:ext cx="3812743" cy="23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08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6438" y="114645"/>
            <a:ext cx="10916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«Составь предложение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грамматического строя речи</a:t>
            </a:r>
          </a:p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25740" y="1802925"/>
            <a:ext cx="1970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ивёт в…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0577" y="4661073"/>
            <a:ext cx="234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юбит ловить…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://faunazoo.ru/wp-content/uploads/2019/04/%D0%97%D0%B0%D1%8F%D1%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948" y="817530"/>
            <a:ext cx="3967142" cy="264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4.bp.blogspot.com/-vvUZZvYE9-g/UyNCUnwzLRI/AAAAAAAAhsg/Ipmae_4eyNk/s1600/burrowsmarch+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2459" y="815797"/>
            <a:ext cx="3528658" cy="264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www.thoughtco.com/thmb/5I5yYvEZcTZ361zX35sXRItXIDw=/3867x2578/filters:fill(auto,1)/getty-brown-bear-56afcf215f9b58b7d01d51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948" y="3886359"/>
            <a:ext cx="3967142" cy="264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s://simeon-aquabio.ru/upload/medialibrary/f7a/f7a4308b4e0a22f8fedd502fd676f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2459" y="4182255"/>
            <a:ext cx="3528658" cy="195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021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422" y="160633"/>
            <a:ext cx="8208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«Отгадай-ка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словаря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841" y="1028657"/>
            <a:ext cx="3808520" cy="754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Ноги, копыта, рога у….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841" y="2212673"/>
            <a:ext cx="3808520" cy="754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Кисточки на ушах у….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1841" y="3429000"/>
            <a:ext cx="3808520" cy="754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Иголки на теле у….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1841" y="4645327"/>
            <a:ext cx="3808520" cy="754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Длинные уши у….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1841" y="5837068"/>
            <a:ext cx="3808520" cy="75460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Полосатое тело у….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s://interfax.by/upload/iblock/5a3/5a33142d5a7384c16993f8750b38457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7863" y="4265720"/>
            <a:ext cx="2485859" cy="232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avatars.mds.yandex.net/get-zen_doc/173924/pub_5c13519e223fcf00ab66bd5b_5c1351ff3212f800aa0b388c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3433" y="4315124"/>
            <a:ext cx="2940285" cy="192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photonomy.ru/uploads/images/miniatures/nQHZgj05Z8LVJGiPzBZNT3OtCkK7FSfA_lo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1781" y="1028657"/>
            <a:ext cx="2076794" cy="265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img4.goodfon.ru/original/2560x1440/d/30/iozhik-koliuchki-bok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88010" y="422513"/>
            <a:ext cx="2865712" cy="17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ic.pics.livejournal.com/fanatbaikala/61253622/320478/320478_origin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0609" y="2383466"/>
            <a:ext cx="2533412" cy="171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Соединительная линия уступом 12"/>
          <p:cNvCxnSpPr/>
          <p:nvPr/>
        </p:nvCxnSpPr>
        <p:spPr>
          <a:xfrm>
            <a:off x="4002080" y="1709528"/>
            <a:ext cx="6249880" cy="2763175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/>
          <p:nvPr/>
        </p:nvCxnSpPr>
        <p:spPr>
          <a:xfrm>
            <a:off x="4002080" y="2880141"/>
            <a:ext cx="1260629" cy="2432654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/>
          <p:nvPr/>
        </p:nvCxnSpPr>
        <p:spPr>
          <a:xfrm flipV="1">
            <a:off x="4156725" y="1530694"/>
            <a:ext cx="5659373" cy="228098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/>
          <p:nvPr/>
        </p:nvCxnSpPr>
        <p:spPr>
          <a:xfrm rot="5400000" flipH="1" flipV="1">
            <a:off x="3799583" y="3400408"/>
            <a:ext cx="2114787" cy="1696349"/>
          </a:xfrm>
          <a:prstGeom prst="bentConnector3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/>
          <p:nvPr/>
        </p:nvCxnSpPr>
        <p:spPr>
          <a:xfrm flipV="1">
            <a:off x="4156725" y="3950852"/>
            <a:ext cx="3540215" cy="2532556"/>
          </a:xfrm>
          <a:prstGeom prst="bent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876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74599" y="1106241"/>
            <a:ext cx="3272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холодной плавает воде,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хороший рыболов.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льдине отдыхает,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совершив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улов.</a:t>
            </a:r>
            <a:endParaRPr lang="ru-RU" sz="20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5225" y="123523"/>
            <a:ext cx="35522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«Отгадай-ка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словаря</a:t>
            </a:r>
            <a:endParaRPr lang="ru-RU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3687" y="3398072"/>
            <a:ext cx="348156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 лесной зверёк, </a:t>
            </a:r>
            <a:endParaRPr lang="ru-RU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спине листок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несёт. </a:t>
            </a: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смешной, </a:t>
            </a:r>
            <a:endParaRPr lang="ru-RU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в иголках, </a:t>
            </a:r>
            <a:endParaRPr lang="ru-RU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удто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родственник он ёлки.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035835" y="3852912"/>
            <a:ext cx="42864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кошка, но большая.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дом – тайга, леса.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её бояться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 и рыжая лиса.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ходит очень скрытно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 не скажешь: «Кошка брысь»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ловкий, сильный хищник,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Страж тайги большая…</a:t>
            </a:r>
          </a:p>
        </p:txBody>
      </p:sp>
      <p:pic>
        <p:nvPicPr>
          <p:cNvPr id="16386" name="Picture 2" descr="https://www.vesveter.ru/images/rossia/baykal_nerp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7499" y="521219"/>
            <a:ext cx="4483855" cy="29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avatars.mds.yandex.net/get-pdb/2015496/156ba2dd-8c7c-4a8d-a6f1-0cce33a08982/s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686" y="521219"/>
            <a:ext cx="3719829" cy="278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cdn.photosight.ru/img/4/07c/4019591_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730" y="3792921"/>
            <a:ext cx="3987295" cy="281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992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6948" y="230820"/>
            <a:ext cx="117746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Покажи части тела животных (туловище, голову, хвост, рога, копыта и т.д.). Запомни их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словаря ( возраст : 4-5 лет)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7328" y="1387937"/>
            <a:ext cx="10334563" cy="52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423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3142" y="1132874"/>
            <a:ext cx="35998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 в спячку он впадает,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 бегает, играет,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спине полосок пять,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же зверя сего звать?</a:t>
            </a:r>
            <a:endParaRPr lang="ru-RU" sz="20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218" y="123523"/>
            <a:ext cx="7294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«Отгадай-ка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словаря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828" y="3749457"/>
            <a:ext cx="358657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Горбоносый, длинноногий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Великан ветвисторогий,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 траву, кустов побеги,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ним тягаться трудно в беге.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 такого довелось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Встретить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Знай, что это …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77878" y="4540733"/>
            <a:ext cx="3753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и ночь по лесу рыщет,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и ночь добычу ищет.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Ходит-бродит ... молчком,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Уши серые — торчком.</a:t>
            </a:r>
          </a:p>
        </p:txBody>
      </p:sp>
      <p:pic>
        <p:nvPicPr>
          <p:cNvPr id="17410" name="Picture 2" descr="http://s1.fotokto.ru/photo/full/381/3814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1354" y="578535"/>
            <a:ext cx="4068638" cy="294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top10a.ru/wp-content/uploads/2020/01/9-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2048" y="3741227"/>
            <a:ext cx="3985419" cy="284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avatars.mds.yandex.net/get-zen_doc/3956291/pub_5f4795a83a803a176ec71a62_5f4799931714e77758a9512e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828" y="869708"/>
            <a:ext cx="3892459" cy="255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286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0004" y="611436"/>
            <a:ext cx="10638408" cy="608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Маленький белёк 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Хонгор совсем не хотел спать.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Мама, мама, расскажи, откуда нерпы появились в озере Байкал? - спросил он. 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Хорошо, малыш, я поведаю тебе одну историю, которую рассказали нам наши предки. А ты, слушай внимательно, придет время, и ты расскажешь эту историю своим детям.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северных морях Арктики давным-давно обитали тюлени. Жилось им привольно, но с каждым годом их становилось все больше и больше. И вот однажды на совете старейшин самый старый тюлень Ардан объявил о своем решении.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Я уже стар, и умру на нашей земле, но молодые тюлени должны отправиться в путь и найти прекрасное озеро, о котором ходят легенды. В этом озере живет рыба голомянка, которая богата жиром. Озеро глубокое и чистое. Вы найдете там новый дом.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Итак, тюлени собрались в путь. Плыли они по Енисею, на их пути встречались всевозможные преграды, заторы, бушевала непогода. Эвенки называли Енисей «Ионесси» — большая вода.</a:t>
            </a:r>
            <a:r>
              <a:rPr lang="ru-RU" sz="1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вот, спустя много дней тюлени оказались у притока реки Селенги, впадающей в Байкал. Оставалось совсем немного доплыть до таинственного озера. Тюрки когда-то назвали Байкал «бай-куль», что означает богатое озеро. И в этом вскоре убедились наши путешественники. 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Берега Байкала были покрыты лесами. Величественные сосны виднелись на сопках. А прибайкальская тайга была домом для бурого медведя, горностая, соболя, ласки, барсука, росомахи и бурундука. Но больше всего тюленям понравилось само озеро. Оно действительно было чистое и глубокое.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Маленькие тюлени резвились в прозрачной воде, гонялись за рыбками с прозрачными бледно-розовыми тельцами. При их виде создавалось впечатление, что они светятся в темной воде. Оказалось, что это и есть та самая голомянка, о которой говорил старейшина Ардан. 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Теперь она является нашим основным кормом, - сказала мама.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Прошло много лет, тюленей стали называть байкальскими нерпами, а малышей бельками из-за белой шубки, </a:t>
            </a:r>
            <a:endParaRPr lang="ru-RU" sz="13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которой они рождаются.  Нерпы за много столетий прекрасно узнали окрестности Байкала и обитают здесь по сей день.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Малышу Хонгору очень понравился рассказ его мамы,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хотел задать еще много вопросов. </a:t>
            </a:r>
            <a:endParaRPr lang="ru-RU" sz="13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пора было спать. Наступит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завтра,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любопытный малыш задаст новые вопросы своей маме.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3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автор </a:t>
            </a:r>
            <a:r>
              <a:rPr lang="ru-RU" sz="13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Ушакова Ю.Н.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3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3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Примечание: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1.Хонгор - (в пер. с бур.) - милый, обаятельный, ласковый.</a:t>
            </a:r>
            <a:endParaRPr lang="ru-RU" sz="1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just">
              <a:lnSpc>
                <a:spcPct val="107000"/>
              </a:lnSpc>
              <a:spcAft>
                <a:spcPts val="0"/>
              </a:spcAft>
            </a:pPr>
            <a:r>
              <a:rPr lang="ru-RU" sz="13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2.Ардан – (с тиб.) - сильный, могучий.</a:t>
            </a:r>
            <a:endParaRPr lang="ru-RU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3403" y="97655"/>
            <a:ext cx="6818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«Как нерпы в Байкал попали»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2" name="Picture 10" descr="https://i.gifer.com/KVOq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5125" y="4154188"/>
            <a:ext cx="2289022" cy="254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560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wikiway.com/upload/iblock/ee8/4-rosoma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8324" y="686154"/>
            <a:ext cx="2423268" cy="163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ильный пятиугольник 1"/>
          <p:cNvSpPr/>
          <p:nvPr/>
        </p:nvSpPr>
        <p:spPr>
          <a:xfrm>
            <a:off x="603607" y="2329834"/>
            <a:ext cx="2490651" cy="3174321"/>
          </a:xfrm>
          <a:prstGeom prst="pen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Хищные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авильный пятиугольник 4"/>
          <p:cNvSpPr/>
          <p:nvPr/>
        </p:nvSpPr>
        <p:spPr>
          <a:xfrm>
            <a:off x="9091089" y="2329835"/>
            <a:ext cx="2577737" cy="3174320"/>
          </a:xfrm>
          <a:prstGeom prst="pen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Травоядные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505" y="113212"/>
            <a:ext cx="11085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Хищные-травоядные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словаря (старший дошкольный возраст)</a:t>
            </a:r>
          </a:p>
          <a:p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https://www.vesveter.ru/images/rossia/baykal_nerp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8324" y="2702277"/>
            <a:ext cx="2423268" cy="162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rk-live.ru/storage/2020/01/mishka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8290" y="697279"/>
            <a:ext cx="2448832" cy="163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img3.goodfon.ru/original/1920x1200/7/88/wolf-volk-seryy-hischni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243" y="2702278"/>
            <a:ext cx="2599381" cy="162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picua.org/images/2019/08/22/0bb3ca2e9abf639a865895f4fcf4fce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6787" y="2702277"/>
            <a:ext cx="2401872" cy="162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://komotoz.ru/photo/images/photo_losya/photo_losya_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244" y="697279"/>
            <a:ext cx="2599381" cy="163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s://otdyhvmore.ru/sites/default/files/inline/images/51/maral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6787" y="697279"/>
            <a:ext cx="2401872" cy="163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https://avatars.mds.yandex.net/get-pdb/1932541/eaef1f4a-0a1a-46d4-aad2-f1ccab23a2e6/s1200?webp=fals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9173" y="2702278"/>
            <a:ext cx="2487949" cy="162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https://million-wallpapers.ru/wallpapers/1/47/443054713026458/krasivaya-malenkaya-belk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9172" y="4731945"/>
            <a:ext cx="2487949" cy="183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https://i.pinimg.com/originals/d3/68/cd/d368cde808029bd4384521ec05747c8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6787" y="4700303"/>
            <a:ext cx="2401872" cy="186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616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69597 0.597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92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24428 0.6092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23047 0.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70052 0.604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26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022E-16 L -0.00078 0.313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022E-16 L 0.46081 0.321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0.47005 0.317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3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022E-16 L -0.70052 0.3159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26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0.46732 -0.001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3334 0.000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0166" y="219364"/>
            <a:ext cx="11380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«Третий лишний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словаря (возраст 4-5 лет)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s://i.artfile.ru/1920x1200_874480_%5bwww.ArtFile.ru%5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8594" y="1009948"/>
            <a:ext cx="4163627" cy="260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placepic.ru/wp-content/uploads/2019/04/zayats-morda-ushi-la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8594" y="3879580"/>
            <a:ext cx="4158322" cy="259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pbs.twimg.com/media/EKZahgFXsAAbd5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2175" y="3879580"/>
            <a:ext cx="3901677" cy="260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majatnik.ucoz.ru/oformlenie/viktorina.jp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0808" y="1194046"/>
            <a:ext cx="2063842" cy="206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4827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98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happypik.ru/wp-content/uploads/2019/09/foto-zaytsev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6138" y="269547"/>
            <a:ext cx="4322391" cy="283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d3i71xaburhd42.cloudfront.net/2846b418500183d9ac4b4a143b66e73713ed59af/2-Figure1-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u.9111s.ru/uploads/202004/22/d7a2fdd7dd276ce0618a27277c3bf9d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8234" y="3534008"/>
            <a:ext cx="4108291" cy="300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354" y="351596"/>
            <a:ext cx="6739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«Третий лишний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словаря (возраст 4-5 лет)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s://cdn.photosight.ru/img/4/f04/3798722_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182" y="1763911"/>
            <a:ext cx="4155870" cy="28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majatnik.ucoz.ru/oformlenie/viktorina.jp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7199" y="1038671"/>
            <a:ext cx="2063842" cy="206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832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avatars.mds.yandex.net/get-zen_doc/1131857/pub_5afd3f909d5cb34db0056aa6_5afd42c57ddde868f3b0ddf8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2136" y="3808729"/>
            <a:ext cx="4518733" cy="283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artfile.ru/1920x1200_874480_%5bwww.ArtFile.ru%5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15" y="3809139"/>
            <a:ext cx="4531834" cy="28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-dog.ru/wallpapers/1/49/377311227987628/sneg-lisa-zim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9430" y="550415"/>
            <a:ext cx="4533139" cy="312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ajatnik.ucoz.ru/oformlenie/viktorina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1529" y="1081483"/>
            <a:ext cx="2063842" cy="206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53583" y="211015"/>
            <a:ext cx="34474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«Третий лишний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словаря (возраст 4-5 лет)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43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i.mycdn.me/i?r=AzEPZsRbOZEKgBhR0XGMT1RkbcT03bCnj2gtSAJv9mOmUqaKTM5SRkZCeTgDn6uOy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571" y="410601"/>
            <a:ext cx="2703608" cy="267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cdn.photosight.ru/img/4/66e/6639879_x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5495" y="770237"/>
            <a:ext cx="3475390" cy="231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kipmu.ru/wp-content/uploads/grz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4535" y="770237"/>
            <a:ext cx="3893815" cy="231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proza.ru/pics/2009/12/25/15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7465" y="3856573"/>
            <a:ext cx="3617070" cy="27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moscow-oblast.sm-news.ru/wp-content/uploads/2020/07/04/ui-57e89dbcee14a1.36651886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7736" y="3856573"/>
            <a:ext cx="3607650" cy="27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6585" y="123509"/>
            <a:ext cx="8525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«Где чей домик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образование притяжательных прилагательных (6-7 лет)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8" name="Picture 12" descr="https://truehunter.ru/assets/i/ai/4/2/2/i/28343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683" y="3856573"/>
            <a:ext cx="3607651" cy="27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 rot="18809959">
            <a:off x="4177751" y="1838199"/>
            <a:ext cx="630315" cy="453736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8809959">
            <a:off x="8159976" y="1587888"/>
            <a:ext cx="630315" cy="453736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3795675">
            <a:off x="5352200" y="531688"/>
            <a:ext cx="630315" cy="636206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62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" y="97655"/>
            <a:ext cx="11746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родителей и их детенышей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словаря (возраст3-4 года)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005" y="718529"/>
            <a:ext cx="3112851" cy="24610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9067" y="718529"/>
            <a:ext cx="2188723" cy="2723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9879" y="4973336"/>
            <a:ext cx="2373549" cy="1634247"/>
          </a:xfrm>
          <a:prstGeom prst="rect">
            <a:avLst/>
          </a:prstGeom>
        </p:spPr>
      </p:pic>
      <p:sp>
        <p:nvSpPr>
          <p:cNvPr id="8" name="Стрелка вниз 7"/>
          <p:cNvSpPr/>
          <p:nvPr/>
        </p:nvSpPr>
        <p:spPr>
          <a:xfrm rot="20557576">
            <a:off x="2464625" y="3304837"/>
            <a:ext cx="248575" cy="154329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975417">
            <a:off x="4083464" y="3556291"/>
            <a:ext cx="248575" cy="130302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3522" y="718529"/>
            <a:ext cx="2762655" cy="23443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7633" y="718529"/>
            <a:ext cx="2310875" cy="23443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5503" y="4340199"/>
            <a:ext cx="1651247" cy="2267384"/>
          </a:xfrm>
          <a:prstGeom prst="rect">
            <a:avLst/>
          </a:prstGeom>
        </p:spPr>
      </p:pic>
      <p:sp>
        <p:nvSpPr>
          <p:cNvPr id="17" name="Стрелка вниз 16"/>
          <p:cNvSpPr/>
          <p:nvPr/>
        </p:nvSpPr>
        <p:spPr>
          <a:xfrm rot="1004647">
            <a:off x="9680452" y="3182489"/>
            <a:ext cx="248575" cy="101943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20180299">
            <a:off x="8553226" y="3209702"/>
            <a:ext cx="248575" cy="101943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 descr="https://png-images.ru/wp-content/uploads/2014/11/fir_tree_PNG372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2398" y="3322835"/>
            <a:ext cx="2253143" cy="327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ng-images.ru/wp-content/uploads/2014/11/fir_tree_PNG369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482701">
            <a:off x="10277276" y="3784086"/>
            <a:ext cx="1599658" cy="165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png-images.ru/wp-content/uploads/2014/11/fir_tree_PNG369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4177">
            <a:off x="440305" y="3731206"/>
            <a:ext cx="1577191" cy="16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71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3658132_29-p-foni-dlya-prezentatsii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460" y="967107"/>
            <a:ext cx="2479783" cy="2261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286" y="201474"/>
            <a:ext cx="11704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родителей и их детенышей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активизация словаря (возраст3-4 года)</a:t>
            </a:r>
          </a:p>
          <a:p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0703" y="967106"/>
            <a:ext cx="2120630" cy="2645923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 rot="20557576">
            <a:off x="2464625" y="3304837"/>
            <a:ext cx="248575" cy="154329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712579">
            <a:off x="3927393" y="3691872"/>
            <a:ext cx="248575" cy="114406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1589" y="5056597"/>
            <a:ext cx="1959987" cy="1637166"/>
          </a:xfrm>
          <a:prstGeom prst="rect">
            <a:avLst/>
          </a:prstGeom>
        </p:spPr>
      </p:pic>
      <p:pic>
        <p:nvPicPr>
          <p:cNvPr id="9" name="Picture 6" descr="https://png-images.ru/wp-content/uploads/2014/11/fir_tree_PNG369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4177">
            <a:off x="437199" y="3864372"/>
            <a:ext cx="1577191" cy="16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6448" y="991392"/>
            <a:ext cx="2101726" cy="21400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2700" y="967775"/>
            <a:ext cx="1744084" cy="21394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7254" y="4673063"/>
            <a:ext cx="1265445" cy="2020700"/>
          </a:xfrm>
          <a:prstGeom prst="rect">
            <a:avLst/>
          </a:prstGeom>
        </p:spPr>
      </p:pic>
      <p:sp>
        <p:nvSpPr>
          <p:cNvPr id="13" name="Стрелка вниз 12"/>
          <p:cNvSpPr/>
          <p:nvPr/>
        </p:nvSpPr>
        <p:spPr>
          <a:xfrm rot="1561653">
            <a:off x="9694632" y="3292197"/>
            <a:ext cx="248575" cy="1287145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0441488">
            <a:off x="8058091" y="3201147"/>
            <a:ext cx="248575" cy="136517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 descr="https://png-images.ru/wp-content/uploads/2014/11/fir_tree_PNG372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2398" y="3322835"/>
            <a:ext cx="2253143" cy="327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png-images.ru/wp-content/uploads/2014/11/fir_tree_PNG369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482701">
            <a:off x="10029448" y="3781957"/>
            <a:ext cx="1599658" cy="165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898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933</Words>
  <Application>Microsoft Office PowerPoint</Application>
  <PresentationFormat>Произвольный</PresentationFormat>
  <Paragraphs>94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36</cp:revision>
  <dcterms:created xsi:type="dcterms:W3CDTF">2021-02-08T11:47:28Z</dcterms:created>
  <dcterms:modified xsi:type="dcterms:W3CDTF">2021-03-25T03:37:22Z</dcterms:modified>
</cp:coreProperties>
</file>