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72" r:id="rId3"/>
    <p:sldId id="276" r:id="rId4"/>
    <p:sldId id="277" r:id="rId5"/>
    <p:sldId id="273" r:id="rId6"/>
    <p:sldId id="274" r:id="rId7"/>
    <p:sldId id="275" r:id="rId8"/>
    <p:sldId id="270" r:id="rId9"/>
    <p:sldId id="261" r:id="rId10"/>
    <p:sldId id="27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876AC-42A2-4041-98FE-D254AB723B78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22204-BFF9-46E7-BB22-9CAB32AFD1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2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78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6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47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5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9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8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6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3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05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4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3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888D-1B12-4F8F-84F6-B4817C54E5E9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D1DC-989E-4A77-B1BA-4C0924D49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5.wdp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23.png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8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image" Target="../media/image22.jpe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4.wdp"/><Relationship Id="rId24" Type="http://schemas.openxmlformats.org/officeDocument/2006/relationships/image" Target="../media/image34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10" Type="http://schemas.openxmlformats.org/officeDocument/2006/relationships/image" Target="../media/image27.png"/><Relationship Id="rId19" Type="http://schemas.microsoft.com/office/2007/relationships/hdphoto" Target="../media/hdphoto18.wdp"/><Relationship Id="rId4" Type="http://schemas.openxmlformats.org/officeDocument/2006/relationships/image" Target="../media/image24.png"/><Relationship Id="rId9" Type="http://schemas.microsoft.com/office/2007/relationships/hdphoto" Target="../media/hdphoto13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intonic.ru/uploads/images/2016/04/04/img_5702b597588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1610987" cy="68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9354" y="1772816"/>
            <a:ext cx="6992619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Игры по развитию речи.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Птицы.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(Автоматизация звуков)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2160" y="5445224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Выполнила: Сафонова Н. А.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intonic.ru/uploads/images/2016/04/04/img_5702b597588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1"/>
            <a:ext cx="11610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9889" y="245950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-foto-oboi.ru/pixes/ware/big/7c92e9d82f8ae806f4cd67e2e3cf7f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4.vectorstock.com/i/1000x1000/06/88/tree-rowanberry-and-ripe-berries-on-branch-vector-226806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0000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94" y="2051830"/>
            <a:ext cx="4453043" cy="4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5257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6337" y="1066547"/>
            <a:ext cx="46288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m0-tub-ru.yandex.net/i?id=b6e17c5fe867491c19b055a4ecfb5c1b-l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53875" b="15129"/>
          <a:stretch/>
        </p:blipFill>
        <p:spPr bwMode="auto">
          <a:xfrm>
            <a:off x="-73904" y="6165304"/>
            <a:ext cx="9217903" cy="7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kuznec-msk.ru/images/zabory-eskizy/eskiz-kovanogo-zabora-4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667" l="0" r="99875">
                        <a14:foregroundMark x1="16875" y1="23000" x2="17250" y2="27500"/>
                        <a14:foregroundMark x1="21625" y1="22667" x2="21375" y2="27167"/>
                        <a14:foregroundMark x1="25750" y1="23500" x2="26000" y2="29667"/>
                        <a14:foregroundMark x1="30750" y1="22667" x2="30375" y2="26833"/>
                        <a14:foregroundMark x1="34875" y1="23833" x2="34625" y2="27500"/>
                        <a14:foregroundMark x1="39250" y1="22333" x2="39250" y2="26333"/>
                        <a14:foregroundMark x1="43875" y1="23833" x2="43875" y2="26833"/>
                        <a14:foregroundMark x1="49125" y1="23000" x2="48875" y2="27500"/>
                        <a14:foregroundMark x1="53875" y1="22667" x2="53250" y2="25667"/>
                        <a14:foregroundMark x1="58250" y1="23500" x2="58500" y2="28667"/>
                        <a14:foregroundMark x1="63250" y1="22333" x2="62125" y2="30500"/>
                        <a14:foregroundMark x1="67375" y1="23833" x2="67625" y2="29333"/>
                        <a14:foregroundMark x1="71000" y1="22333" x2="72375" y2="28167"/>
                        <a14:foregroundMark x1="75125" y1="22333" x2="75125" y2="26333"/>
                        <a14:foregroundMark x1="80375" y1="22667" x2="80375" y2="2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86" y="3429000"/>
            <a:ext cx="2840158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1776998" y="3505707"/>
            <a:ext cx="1620180" cy="11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159228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6001330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772769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-73904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6785" y="3429000"/>
            <a:ext cx="1512168" cy="10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6512" y="5925547"/>
            <a:ext cx="901253" cy="7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239435" y="32627"/>
            <a:ext cx="5939213" cy="2019204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Рассмотри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картинку. Назови предметы, в названии которых есть буква 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Р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: красная крыша, кирпичная труба, двор, кустарники, рябина, кирпичные столбы (столбы из красного кирпича), забор, острые прутья, черные ворота (выкрашенные черной краской), тропинка, сорока, ворона, воробей.</a:t>
            </a:r>
          </a:p>
        </p:txBody>
      </p:sp>
    </p:spTree>
    <p:extLst>
      <p:ext uri="{BB962C8B-B14F-4D97-AF65-F5344CB8AC3E}">
        <p14:creationId xmlns:p14="http://schemas.microsoft.com/office/powerpoint/2010/main" val="42455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photoshop-kopona.com/uploads/posts/2018-08/1535569469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9"/>
          <a:stretch/>
        </p:blipFill>
        <p:spPr bwMode="auto">
          <a:xfrm>
            <a:off x="1" y="-99222"/>
            <a:ext cx="9144000" cy="69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78317"/>
            <a:ext cx="2636769" cy="182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1835696" y="3686336"/>
            <a:ext cx="3232938" cy="22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69054"/>
            <a:ext cx="1781064" cy="14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48604"/>
            <a:ext cx="1781064" cy="14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ертикальный свиток 7"/>
          <p:cNvSpPr/>
          <p:nvPr/>
        </p:nvSpPr>
        <p:spPr>
          <a:xfrm>
            <a:off x="3239435" y="32627"/>
            <a:ext cx="5939213" cy="1596174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«Птичья очередь.»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Вороны, сороки и воробьи выстроились в очередь. Может за вкусными червяками, может за зёрнышками… Назови, кто за кем? Называть нужно по принципу «Репки» (сорока за воробьем, ворона на сорокой и т. д.)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photoshop-kopona.com/uploads/posts/2018-08/1535569469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9"/>
          <a:stretch/>
        </p:blipFill>
        <p:spPr bwMode="auto">
          <a:xfrm>
            <a:off x="1" y="-99222"/>
            <a:ext cx="9144000" cy="69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" y="4184632"/>
            <a:ext cx="1286743" cy="10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2915816" y="3952472"/>
            <a:ext cx="2376264" cy="16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20" y="4047555"/>
            <a:ext cx="1944215" cy="134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6934127" y="3908574"/>
            <a:ext cx="2376264" cy="16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0688"/>
            <a:ext cx="1286743" cy="10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10880"/>
            <a:ext cx="1944215" cy="134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-foto-oboi.ru/pixes/ware/big/7c92e9d82f8ae806f4cd67e2e3cf7f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cdn4.vectorstock.com/i/1000x1000/06/88/tree-rowanberry-and-ripe-berries-on-branch-vector-226806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0000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94" y="2051830"/>
            <a:ext cx="4453043" cy="4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5257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4324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m0-tub-ru.yandex.net/i?id=b6e17c5fe867491c19b055a4ecfb5c1b-l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53875" b="15129"/>
          <a:stretch/>
        </p:blipFill>
        <p:spPr bwMode="auto">
          <a:xfrm>
            <a:off x="-73904" y="6165304"/>
            <a:ext cx="9217903" cy="7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kuznec-msk.ru/images/zabory-eskizy/eskiz-kovanogo-zabora-4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667" l="0" r="99875">
                        <a14:foregroundMark x1="16875" y1="23000" x2="17250" y2="27500"/>
                        <a14:foregroundMark x1="21625" y1="22667" x2="21375" y2="27167"/>
                        <a14:foregroundMark x1="25750" y1="23500" x2="26000" y2="29667"/>
                        <a14:foregroundMark x1="30750" y1="22667" x2="30375" y2="26833"/>
                        <a14:foregroundMark x1="34875" y1="23833" x2="34625" y2="27500"/>
                        <a14:foregroundMark x1="39250" y1="22333" x2="39250" y2="26333"/>
                        <a14:foregroundMark x1="43875" y1="23833" x2="43875" y2="26833"/>
                        <a14:foregroundMark x1="49125" y1="23000" x2="48875" y2="27500"/>
                        <a14:foregroundMark x1="53875" y1="22667" x2="53250" y2="25667"/>
                        <a14:foregroundMark x1="58250" y1="23500" x2="58500" y2="28667"/>
                        <a14:foregroundMark x1="63250" y1="22333" x2="62125" y2="30500"/>
                        <a14:foregroundMark x1="67375" y1="23833" x2="67625" y2="29333"/>
                        <a14:foregroundMark x1="71000" y1="22333" x2="72375" y2="28167"/>
                        <a14:foregroundMark x1="75125" y1="22333" x2="75125" y2="26333"/>
                        <a14:foregroundMark x1="80375" y1="22667" x2="80375" y2="2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78" y="3429000"/>
            <a:ext cx="2840158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1776998" y="3500298"/>
            <a:ext cx="1620180" cy="11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159228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6001330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772769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-73904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8945" y="3429000"/>
            <a:ext cx="1512168" cy="10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9634" y="5998297"/>
            <a:ext cx="901253" cy="7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ертикальный свиток 28"/>
          <p:cNvSpPr/>
          <p:nvPr/>
        </p:nvSpPr>
        <p:spPr>
          <a:xfrm>
            <a:off x="3428945" y="28121"/>
            <a:ext cx="5740852" cy="1240639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Расскажи </a:t>
            </a:r>
            <a:r>
              <a:rPr lang="ru-RU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чистоговорку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 с опорой на картинку (птиц называем слева-направо, сверху-вниз).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Сорока на заборе, ворона на воротах, воробей на тропинке.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Сорока на заборе, воробей на воротах,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ворона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 тропинке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1082E-6 L 0.17049 4.31082E-6 C 0.24687 4.31082E-6 0.34167 0.08233 0.34167 0.15009 L 0.34167 0.3013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15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7484E-6 L -0.13299 1.17484E-6 C -0.19271 1.17484E-6 -0.26598 -0.09528 -0.26598 -0.1723 L -0.26598 -0.34459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-17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-foto-oboi.ru/pixes/ware/big/7c92e9d82f8ae806f4cd67e2e3cf7f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dn4.vectorstock.com/i/1000x1000/06/88/tree-rowanberry-and-ripe-berries-on-branch-vector-226806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0000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94" y="2051830"/>
            <a:ext cx="4453043" cy="4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5257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4324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0-tub-ru.yandex.net/i?id=b6e17c5fe867491c19b055a4ecfb5c1b-l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53875" b="15129"/>
          <a:stretch/>
        </p:blipFill>
        <p:spPr bwMode="auto">
          <a:xfrm>
            <a:off x="-73904" y="6165304"/>
            <a:ext cx="9217903" cy="7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uznec-msk.ru/images/zabory-eskizy/eskiz-kovanogo-zabora-4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667" l="0" r="99875">
                        <a14:foregroundMark x1="16875" y1="23000" x2="17250" y2="27500"/>
                        <a14:foregroundMark x1="21625" y1="22667" x2="21375" y2="27167"/>
                        <a14:foregroundMark x1="25750" y1="23500" x2="26000" y2="29667"/>
                        <a14:foregroundMark x1="30750" y1="22667" x2="30375" y2="26833"/>
                        <a14:foregroundMark x1="34875" y1="23833" x2="34625" y2="27500"/>
                        <a14:foregroundMark x1="39250" y1="22333" x2="39250" y2="26333"/>
                        <a14:foregroundMark x1="43875" y1="23833" x2="43875" y2="26833"/>
                        <a14:foregroundMark x1="49125" y1="23000" x2="48875" y2="27500"/>
                        <a14:foregroundMark x1="53875" y1="22667" x2="53250" y2="25667"/>
                        <a14:foregroundMark x1="58250" y1="23500" x2="58500" y2="28667"/>
                        <a14:foregroundMark x1="63250" y1="22333" x2="62125" y2="30500"/>
                        <a14:foregroundMark x1="67375" y1="23833" x2="67625" y2="29333"/>
                        <a14:foregroundMark x1="71000" y1="22333" x2="72375" y2="28167"/>
                        <a14:foregroundMark x1="75125" y1="22333" x2="75125" y2="26333"/>
                        <a14:foregroundMark x1="80375" y1="22667" x2="80375" y2="2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78" y="3429000"/>
            <a:ext cx="2840158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159228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6001330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772769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-73904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5474121"/>
            <a:ext cx="1512168" cy="10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6630" y="3680836"/>
            <a:ext cx="901253" cy="7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ертикальный свиток 14"/>
          <p:cNvSpPr/>
          <p:nvPr/>
        </p:nvSpPr>
        <p:spPr>
          <a:xfrm>
            <a:off x="3397178" y="28121"/>
            <a:ext cx="5772619" cy="1240639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Расскажи </a:t>
            </a:r>
            <a:r>
              <a:rPr lang="ru-RU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чистоговорку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 с опорой на картинку (птиц называем слева-направо, сверху-вниз).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Ворона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 заборе, воробей на воротах, сорока на тропинке.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Ворона на заборе, сорока на воротах,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воробей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 тропинке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1776998" y="3500298"/>
            <a:ext cx="1620180" cy="11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0.00717 L -0.29011 0.00717 C -0.42882 0.00717 -0.59914 -0.07331 -0.59914 -0.1383 L -0.59914 -0.2830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0" y="-145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8844E-6 L 0.27708 2.48844E-6 C 0.40156 2.48844E-6 0.5552 0.07932 0.5552 0.14454 L 0.5552 0.29024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-foto-oboi.ru/pixes/ware/big/7c92e9d82f8ae806f4cd67e2e3cf7f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dn4.vectorstock.com/i/1000x1000/06/88/tree-rowanberry-and-ripe-berries-on-branch-vector-226806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0000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94" y="2051830"/>
            <a:ext cx="4453043" cy="4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5257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5.infourok.ru/uploads/ex/1325/000b36b4-685a01e8/hello_html_m343323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04" y="1043240"/>
            <a:ext cx="46565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0-tub-ru.yandex.net/i?id=b6e17c5fe867491c19b055a4ecfb5c1b-l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53875" b="15129"/>
          <a:stretch/>
        </p:blipFill>
        <p:spPr bwMode="auto">
          <a:xfrm>
            <a:off x="-73904" y="6165304"/>
            <a:ext cx="9217903" cy="7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uznec-msk.ru/images/zabory-eskizy/eskiz-kovanogo-zabora-49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667" l="0" r="99875">
                        <a14:foregroundMark x1="16875" y1="23000" x2="17250" y2="27500"/>
                        <a14:foregroundMark x1="21625" y1="22667" x2="21375" y2="27167"/>
                        <a14:foregroundMark x1="25750" y1="23500" x2="26000" y2="29667"/>
                        <a14:foregroundMark x1="30750" y1="22667" x2="30375" y2="26833"/>
                        <a14:foregroundMark x1="34875" y1="23833" x2="34625" y2="27500"/>
                        <a14:foregroundMark x1="39250" y1="22333" x2="39250" y2="26333"/>
                        <a14:foregroundMark x1="43875" y1="23833" x2="43875" y2="26833"/>
                        <a14:foregroundMark x1="49125" y1="23000" x2="48875" y2="27500"/>
                        <a14:foregroundMark x1="53875" y1="22667" x2="53250" y2="25667"/>
                        <a14:foregroundMark x1="58250" y1="23500" x2="58500" y2="28667"/>
                        <a14:foregroundMark x1="63250" y1="22333" x2="62125" y2="30500"/>
                        <a14:foregroundMark x1="67375" y1="23833" x2="67625" y2="29333"/>
                        <a14:foregroundMark x1="71000" y1="22333" x2="72375" y2="28167"/>
                        <a14:foregroundMark x1="75125" y1="22333" x2="75125" y2="26333"/>
                        <a14:foregroundMark x1="80375" y1="22667" x2="80375" y2="2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78" y="3429000"/>
            <a:ext cx="2840158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159228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6001330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7727697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75222" l="20375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31" r="42679" b="27435"/>
          <a:stretch/>
        </p:blipFill>
        <p:spPr bwMode="auto">
          <a:xfrm>
            <a:off x="-73904" y="4317334"/>
            <a:ext cx="1989603" cy="19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s://cdn.pixabay.com/photo/2013/07/12/19/22/blackbird-154654_960_72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2726" y="3530438"/>
            <a:ext cx="1512168" cy="10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lipart-best.com/img/sparrow/sparrow-clip-art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6630" y="3680836"/>
            <a:ext cx="901253" cy="7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ертикальный свиток 13"/>
          <p:cNvSpPr/>
          <p:nvPr/>
        </p:nvSpPr>
        <p:spPr>
          <a:xfrm>
            <a:off x="3491880" y="28121"/>
            <a:ext cx="5677917" cy="1312647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Расскажи </a:t>
            </a:r>
            <a:r>
              <a:rPr lang="ru-RU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чистоговорку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 с опорой на картинку (птиц называем слева-направо, сверху-вниз).</a:t>
            </a:r>
          </a:p>
          <a:p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Ворона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 заборе, воробей на воротах, сорока на тропинке.</a:t>
            </a:r>
          </a:p>
          <a:p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Ворона на заборе, сорока на воротах,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воробей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 тропинке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Picture 4" descr="https://i.pinimg.com/564x/c4/71/68/c471681398d765de4963bb70e383824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56" b="91863" l="3333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2" b="31232"/>
          <a:stretch/>
        </p:blipFill>
        <p:spPr bwMode="auto">
          <a:xfrm>
            <a:off x="6917607" y="5453841"/>
            <a:ext cx="1620180" cy="11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2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074E-6 L 0.16371 3.20074E-6 C 0.23715 3.20074E-6 0.3276 0.07886 0.3276 0.14338 L 0.3276 0.2865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14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022E-6 L -0.16146 2.96022E-6 C -0.23403 2.96022E-6 -0.32292 -0.08418 -0.32292 -0.15218 L -0.32292 -0.30412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15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cfh.ru/userfiles/images/1234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ipart-best.com/img/flame/flame-clip-art-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12" y="3830442"/>
            <a:ext cx="4464496" cy="30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clipart-best.com/img/flame/flame-clip-art-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2" y="3948350"/>
            <a:ext cx="4291880" cy="29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80425/jzq/kisspng-flame-animation-clip-art-5ae143878c5dd3.1295465915247123275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778" y1="14444" x2="37556" y2="26944"/>
                        <a14:foregroundMark x1="65111" y1="24028" x2="63333" y2="32222"/>
                        <a14:foregroundMark x1="71889" y1="62500" x2="715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7" y="1603312"/>
            <a:ext cx="1911761" cy="15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g2.freepng.ru/20180425/jzq/kisspng-flame-animation-clip-art-5ae143878c5dd3.1295465915247123275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78" y1="14444" x2="37556" y2="26944"/>
                        <a14:foregroundMark x1="65111" y1="24028" x2="63333" y2="32222"/>
                        <a14:foregroundMark x1="71889" y1="62500" x2="715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7" y="1223036"/>
            <a:ext cx="1584362" cy="12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g2.freepng.ru/20180425/jzq/kisspng-flame-animation-clip-art-5ae143878c5dd3.12954659152471232757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778" y1="14444" x2="37556" y2="26944"/>
                        <a14:foregroundMark x1="65111" y1="24028" x2="63333" y2="32222"/>
                        <a14:foregroundMark x1="71889" y1="62500" x2="715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80961"/>
            <a:ext cx="1123222" cy="8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g2.freepng.ru/20180425/jzq/kisspng-flame-animation-clip-art-5ae143878c5dd3.12954659152471232757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778" y1="14444" x2="37556" y2="26944"/>
                        <a14:foregroundMark x1="65111" y1="24028" x2="63333" y2="32222"/>
                        <a14:foregroundMark x1="71889" y1="62500" x2="715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4664"/>
            <a:ext cx="1022964" cy="8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g2.freepng.ru/20180425/jzq/kisspng-flame-animation-clip-art-5ae143878c5dd3.12954659152471232757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778" y1="14444" x2="37556" y2="26944"/>
                        <a14:foregroundMark x1="65111" y1="24028" x2="63333" y2="32222"/>
                        <a14:foregroundMark x1="71889" y1="62500" x2="715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8" y="3861048"/>
            <a:ext cx="792088" cy="6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-zvuk-ogn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1776" y="1958218"/>
            <a:ext cx="609600" cy="609600"/>
          </a:xfrm>
          <a:prstGeom prst="rect">
            <a:avLst/>
          </a:prstGeom>
        </p:spPr>
      </p:pic>
      <p:sp>
        <p:nvSpPr>
          <p:cNvPr id="12" name="Вертикальный свиток 11"/>
          <p:cNvSpPr/>
          <p:nvPr/>
        </p:nvSpPr>
        <p:spPr>
          <a:xfrm>
            <a:off x="5076056" y="32627"/>
            <a:ext cx="4102592" cy="1190409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 лесу случился пожар. Ребенку предлагается стать пожарным и затушить огонь, подув на него. Огонь по клику исчезает.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https://ds04.infourok.ru/uploads/ex/10ba/00014939-b48660cc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ds05.infourok.ru/uploads/ex/06c8/000b9f87-0a951eb6/hello_html_m449a85d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/>
          <a:stretch/>
        </p:blipFill>
        <p:spPr bwMode="auto">
          <a:xfrm>
            <a:off x="0" y="-96789"/>
            <a:ext cx="630019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fsd.multiurok.ru/html/2019/12/12/s_5df159198b9fa/1287806_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37" b="94163" l="10000" r="94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26"/>
          <a:stretch/>
        </p:blipFill>
        <p:spPr bwMode="auto">
          <a:xfrm>
            <a:off x="2195736" y="2595390"/>
            <a:ext cx="2610036" cy="14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ds04.infourok.ru/uploads/ex/11d5/000862bc-00c523ed/hello_html_3d72c2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1004" y1="66106" x2="67471" y2="84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510"/>
            <a:ext cx="3695041" cy="25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9807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105559" y="967886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641809" y="999566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572000" y="27809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571999" y="45811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106758" y="27809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641809" y="27809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106758" y="45811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661153" y="4581128"/>
            <a:ext cx="1404977" cy="1614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72" name="Picture 24" descr="https://w7.pngwing.com/pngs/842/523/png-transparent-wooden-spoon-kitchen-utensil-soup-spoon-long-spoon-s-kitchen-fork-to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015">
            <a:off x="7858534" y="4776423"/>
            <a:ext cx="946743" cy="131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img2.freepng.ru/20180613/uzl/kisspng-line-angle-pattern-puzzle-cube-5b2101e9d2a2a5.15924147152888983386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35" y="4672503"/>
            <a:ext cx="2146224" cy="14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ds04.infourok.ru/uploads/ex/0695/000e3764-8aa6c5d0/hello_html_m7ef1c18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74" b="93891" l="0" r="98294">
                        <a14:backgroundMark x1="34130" y1="65916" x2="66894" y2="62058"/>
                        <a14:backgroundMark x1="22526" y1="59164" x2="40956" y2="81994"/>
                        <a14:backgroundMark x1="86348" y1="36977" x2="70648" y2="61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04" y="4799232"/>
            <a:ext cx="1197995" cy="12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3.bp.blogspot.com/-lVk2AMVT2k0/XItcFQO4aRI/AAAAAAAAhqQ/6zQIDKHUA5ski3ztf6sfJtlAGuwi9YLlwCLcBGAs/s1600/canstockphoto5668735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349" b="96357" l="39500" r="62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2" t="63929" r="34125"/>
          <a:stretch/>
        </p:blipFill>
        <p:spPr bwMode="auto">
          <a:xfrm>
            <a:off x="7754775" y="3150499"/>
            <a:ext cx="1198480" cy="11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s://newsland.com/static/u/comment_image_from_text/25122016/85267800-130734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63" y="2957830"/>
            <a:ext cx="1235566" cy="12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s://i.pinimg.com/736x/55/1c/6d/551c6d6f33662b05e8136070cd16edce--a-box-boxe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7447" y1="2446" x2="82553" y2="4281"/>
                        <a14:foregroundMark x1="15745" y1="6116" x2="82553" y2="8869"/>
                        <a14:foregroundMark x1="12766" y1="9480" x2="6809" y2="37920"/>
                        <a14:foregroundMark x1="14468" y1="33639" x2="73191" y2="14067"/>
                        <a14:foregroundMark x1="27660" y1="26606" x2="45532" y2="20489"/>
                        <a14:foregroundMark x1="87234" y1="5505" x2="92340" y2="84098"/>
                        <a14:foregroundMark x1="9787" y1="91437" x2="78298" y2="92049"/>
                        <a14:foregroundMark x1="4681" y1="80428" x2="5957" y2="94801"/>
                        <a14:foregroundMark x1="77872" y1="59633" x2="74468" y2="94801"/>
                        <a14:foregroundMark x1="47234" y1="64220" x2="73191" y2="53823"/>
                        <a14:foregroundMark x1="8085" y1="61162" x2="31489" y2="68807"/>
                        <a14:foregroundMark x1="20851" y1="12538" x2="58723" y2="12844"/>
                        <a14:foregroundMark x1="60000" y1="7951" x2="80426" y2="4893"/>
                        <a14:foregroundMark x1="92766" y1="10398" x2="96170" y2="31498"/>
                        <a14:foregroundMark x1="91915" y1="7645" x2="97447" y2="3670"/>
                        <a14:foregroundMark x1="97872" y1="9174" x2="97872" y2="83792"/>
                        <a14:foregroundMark x1="87234" y1="36086" x2="86809" y2="90520"/>
                        <a14:foregroundMark x1="86383" y1="95107" x2="96596" y2="87768"/>
                        <a14:foregroundMark x1="3830" y1="7034" x2="20000" y2="1835"/>
                        <a14:foregroundMark x1="22979" y1="1223" x2="92340" y2="1835"/>
                        <a14:foregroundMark x1="81277" y1="1529" x2="96170" y2="2446"/>
                        <a14:foregroundMark x1="2128" y1="12232" x2="851" y2="40979"/>
                        <a14:foregroundMark x1="4681" y1="79817" x2="77872" y2="58410"/>
                        <a14:foregroundMark x1="36170" y1="43731" x2="68936" y2="82875"/>
                        <a14:foregroundMark x1="60426" y1="28135" x2="31915" y2="76453"/>
                        <a14:foregroundMark x1="26383" y1="18960" x2="93617" y2="47095"/>
                        <a14:foregroundMark x1="95319" y1="14373" x2="96596" y2="85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72" y="2875614"/>
            <a:ext cx="1024427" cy="14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i.pinimg.com/originals/8a/26/14/8a2614bf5d116dc4eb15c0734f8cb27f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2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45" y="1241600"/>
            <a:ext cx="1230303" cy="12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https://st2.depositphotos.com/1298561/9118/v/950/depositphotos_91182268-stock-illustration-induction-cooker-theme-elements-icon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42188" y1="78906" x2="88867" y2="75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00" b="17983"/>
          <a:stretch/>
        </p:blipFill>
        <p:spPr bwMode="auto">
          <a:xfrm>
            <a:off x="5829756" y="1329496"/>
            <a:ext cx="1958979" cy="9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pixabay.com/photo/2017/04/10/12/17/ball-2218339_64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50" y="1121024"/>
            <a:ext cx="1976754" cy="19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fsd.multiurok.ru/html/2019/12/12/s_5df159198b9fa/1287806_6.jpe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37" b="94163" l="10000" r="94154">
                        <a14:backgroundMark x1="18615" y1="55146" x2="87231" y2="56989"/>
                        <a14:backgroundMark x1="30923" y1="62826" x2="57231" y2="67435"/>
                        <a14:backgroundMark x1="14462" y1="53303" x2="87231" y2="53303"/>
                        <a14:backgroundMark x1="57692" y1="50538" x2="57692" y2="50538"/>
                        <a14:backgroundMark x1="35846" y1="50538" x2="54154" y2="44240"/>
                        <a14:backgroundMark x1="62308" y1="67896" x2="76769" y2="61905"/>
                        <a14:backgroundMark x1="86462" y1="53303" x2="94615" y2="56068"/>
                        <a14:backgroundMark x1="22329" y1="60032" x2="39234" y2="67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26"/>
          <a:stretch/>
        </p:blipFill>
        <p:spPr bwMode="auto">
          <a:xfrm>
            <a:off x="2224336" y="2614228"/>
            <a:ext cx="2610036" cy="14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Вертикальный свиток 25"/>
          <p:cNvSpPr/>
          <p:nvPr/>
        </p:nvSpPr>
        <p:spPr>
          <a:xfrm>
            <a:off x="2711" y="277368"/>
            <a:ext cx="4569288" cy="1302142"/>
          </a:xfrm>
          <a:prstGeom prst="verticalScroll">
            <a:avLst/>
          </a:prstGeom>
          <a:solidFill>
            <a:srgbClr val="F3F31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«Сорока-белобока»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Сорока-белобока натаскала множество вещей. Ребенку надо выбрать предметы, которые помогут ей сварить кашу.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947E-6 L -0.34705 0.176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8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6.10546E-7 L -0.50555 -0.365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8" y="-18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019E-7 L -0.31545 -0.062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3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9981E-6 L -0.20902 -0.107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-5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52636E-6 L -0.53854 0.187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9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5846</TotalTime>
  <Words>275</Words>
  <Application>Microsoft Office PowerPoint</Application>
  <PresentationFormat>Экран (4:3)</PresentationFormat>
  <Paragraphs>20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Евгений</cp:lastModifiedBy>
  <cp:revision>68</cp:revision>
  <dcterms:created xsi:type="dcterms:W3CDTF">2021-02-14T07:43:52Z</dcterms:created>
  <dcterms:modified xsi:type="dcterms:W3CDTF">2021-04-25T11:08:01Z</dcterms:modified>
</cp:coreProperties>
</file>