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1" r:id="rId3"/>
    <p:sldId id="266" r:id="rId4"/>
    <p:sldId id="262" r:id="rId5"/>
    <p:sldId id="265" r:id="rId6"/>
    <p:sldId id="267" r:id="rId7"/>
    <p:sldId id="268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NULL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09" y="3878374"/>
            <a:ext cx="2275185" cy="25042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843985"/>
            <a:ext cx="5040560" cy="50084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072"/>
            <a:ext cx="1858307" cy="24212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1" y="2405246"/>
            <a:ext cx="946410" cy="11152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83768" y="2204864"/>
            <a:ext cx="6480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/>
                </a:solidFill>
              </a:rPr>
              <a:t>«Мой край»</a:t>
            </a:r>
          </a:p>
          <a:p>
            <a:pPr algn="ctr"/>
            <a:r>
              <a:rPr lang="ru-RU" sz="1400" b="1" dirty="0" smtClean="0">
                <a:solidFill>
                  <a:schemeClr val="accent1"/>
                </a:solidFill>
              </a:rPr>
              <a:t>Животные  Прибайкалья!!!</a:t>
            </a:r>
          </a:p>
          <a:p>
            <a:pPr algn="ctr"/>
            <a:r>
              <a:rPr lang="ru-RU" sz="1400" b="1" dirty="0" smtClean="0">
                <a:solidFill>
                  <a:schemeClr val="accent1"/>
                </a:solidFill>
              </a:rPr>
              <a:t>«</a:t>
            </a:r>
            <a:r>
              <a:rPr lang="en-US" sz="1400" b="1" dirty="0" smtClean="0">
                <a:solidFill>
                  <a:schemeClr val="accent1"/>
                </a:solidFill>
              </a:rPr>
              <a:t> </a:t>
            </a:r>
            <a:r>
              <a:rPr lang="ru-RU" sz="1400" b="1" dirty="0" smtClean="0">
                <a:solidFill>
                  <a:schemeClr val="accent1"/>
                </a:solidFill>
              </a:rPr>
              <a:t>Угадай кто это?». </a:t>
            </a:r>
          </a:p>
          <a:p>
            <a:pPr algn="ctr"/>
            <a:endParaRPr lang="ru-RU" b="1" dirty="0" smtClean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1883"/>
            <a:ext cx="2340000" cy="17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7496"/>
            <a:ext cx="2191053" cy="1813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348880"/>
            <a:ext cx="1000132" cy="1680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83" y="2132856"/>
            <a:ext cx="1492270" cy="908148"/>
          </a:xfrm>
          <a:prstGeom prst="rect">
            <a:avLst/>
          </a:prstGeom>
        </p:spPr>
      </p:pic>
      <p:pic>
        <p:nvPicPr>
          <p:cNvPr id="12" name="Рисунок 11" descr="Horpusht_Horpushtak_Hor_pusht_Hajvoni_honagii_tochikist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615" y="3157056"/>
            <a:ext cx="1714480" cy="1042082"/>
          </a:xfrm>
          <a:prstGeom prst="rect">
            <a:avLst/>
          </a:prstGeom>
        </p:spPr>
      </p:pic>
      <p:pic>
        <p:nvPicPr>
          <p:cNvPr id="10" name="Рисунок 9" descr="Baby-Otte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4796751"/>
            <a:ext cx="2962973" cy="2061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8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14338"/>
            <a:ext cx="940609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3929066"/>
            <a:ext cx="3049880" cy="1967258"/>
          </a:xfrm>
          <a:prstGeom prst="rect">
            <a:avLst/>
          </a:prstGeom>
        </p:spPr>
      </p:pic>
      <p:pic>
        <p:nvPicPr>
          <p:cNvPr id="7" name="Рисунок 6" descr="0_6b69c_410e3254_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785794"/>
            <a:ext cx="1855493" cy="1142984"/>
          </a:xfrm>
          <a:prstGeom prst="rect">
            <a:avLst/>
          </a:prstGeom>
        </p:spPr>
      </p:pic>
      <p:pic>
        <p:nvPicPr>
          <p:cNvPr id="8" name="Рисунок 7" descr="солонго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4143380"/>
            <a:ext cx="2762132" cy="1417328"/>
          </a:xfrm>
          <a:prstGeom prst="rect">
            <a:avLst/>
          </a:prstGeom>
        </p:spPr>
      </p:pic>
      <p:pic>
        <p:nvPicPr>
          <p:cNvPr id="9" name="Рисунок 8" descr="Ferret_PNG_Clip_Art-254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214290"/>
            <a:ext cx="3185861" cy="1970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94142"/>
            <a:ext cx="1178260" cy="1388410"/>
          </a:xfrm>
          <a:prstGeom prst="rect">
            <a:avLst/>
          </a:prstGeom>
        </p:spPr>
      </p:pic>
      <p:pic>
        <p:nvPicPr>
          <p:cNvPr id="13" name="Рисунок 12" descr="8fb2bef3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4365103"/>
            <a:ext cx="1204577" cy="23333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539348"/>
            <a:ext cx="2673101" cy="3651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529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4" y="3357562"/>
            <a:ext cx="2974469" cy="2429151"/>
          </a:xfrm>
          <a:prstGeom prst="rect">
            <a:avLst/>
          </a:prstGeom>
        </p:spPr>
      </p:pic>
      <p:pic>
        <p:nvPicPr>
          <p:cNvPr id="12" name="Рисунок 11" descr="2053319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857628"/>
            <a:ext cx="2747474" cy="2613536"/>
          </a:xfrm>
          <a:prstGeom prst="rect">
            <a:avLst/>
          </a:prstGeom>
        </p:spPr>
      </p:pic>
      <p:pic>
        <p:nvPicPr>
          <p:cNvPr id="13" name="Рисунок 12" descr="0_184a1b_11858ff5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334138">
            <a:off x="6204382" y="4572071"/>
            <a:ext cx="2576694" cy="1582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161582"/>
            <a:ext cx="1335132" cy="1944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668483"/>
            <a:ext cx="1801524" cy="2094158"/>
          </a:xfrm>
          <a:prstGeom prst="rect">
            <a:avLst/>
          </a:prstGeom>
        </p:spPr>
      </p:pic>
      <p:pic>
        <p:nvPicPr>
          <p:cNvPr id="10" name="Рисунок 9" descr="Fox-PNG-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7095" y="3573016"/>
            <a:ext cx="1618959" cy="1000108"/>
          </a:xfrm>
          <a:prstGeom prst="rect">
            <a:avLst/>
          </a:prstGeom>
        </p:spPr>
      </p:pic>
      <p:pic>
        <p:nvPicPr>
          <p:cNvPr id="13" name="Рисунок 12" descr="0_ab75b_14c06801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951222" flipV="1">
            <a:off x="36662" y="5139645"/>
            <a:ext cx="1574611" cy="1702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ayga-les-gora-le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post-79001-12573286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3233">
            <a:off x="190249" y="574517"/>
            <a:ext cx="4900446" cy="39432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271327"/>
            <a:ext cx="6417001" cy="3801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34" y="1772817"/>
            <a:ext cx="55514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Животных много на Земле,</a:t>
            </a: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И каждый вид всегда в цене,</a:t>
            </a: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Их сохранить наш первый долг,</a:t>
            </a: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И помогать мы им не прочь.</a:t>
            </a: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Нам надо помнить всем о том,</a:t>
            </a: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Земля не только наш ведь дом,</a:t>
            </a: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Природу нужно охранять,</a:t>
            </a:r>
          </a:p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И «братьев меньших» не терять!</a:t>
            </a:r>
          </a:p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Автор: Леонов В.А.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3573016"/>
            <a:ext cx="2555776" cy="2993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928" y="4805637"/>
            <a:ext cx="1533792" cy="17710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30" y="3815273"/>
            <a:ext cx="1604794" cy="14331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152"/>
            <a:ext cx="2195736" cy="24261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32828"/>
            <a:ext cx="929243" cy="4769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35" y="5087895"/>
            <a:ext cx="5807029" cy="17678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0"/>
            <a:ext cx="1612395" cy="1929388"/>
          </a:xfrm>
          <a:prstGeom prst="rect">
            <a:avLst/>
          </a:prstGeom>
        </p:spPr>
      </p:pic>
      <p:pic>
        <p:nvPicPr>
          <p:cNvPr id="14" name="Рисунок 13" descr="4831522-thum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8016" y="0"/>
            <a:ext cx="2058553" cy="26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1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351</TotalTime>
  <Words>69</Words>
  <Application>Microsoft Office PowerPoint</Application>
  <PresentationFormat>Экран (4:3)</PresentationFormat>
  <Paragraphs>13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Пользователь Windows</cp:lastModifiedBy>
  <cp:revision>33</cp:revision>
  <dcterms:created xsi:type="dcterms:W3CDTF">2017-07-25T08:30:20Z</dcterms:created>
  <dcterms:modified xsi:type="dcterms:W3CDTF">2021-03-29T02:13:31Z</dcterms:modified>
</cp:coreProperties>
</file>