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85" r:id="rId4"/>
    <p:sldId id="271" r:id="rId5"/>
    <p:sldId id="273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87" r:id="rId18"/>
    <p:sldId id="289" r:id="rId19"/>
    <p:sldId id="290" r:id="rId20"/>
    <p:sldId id="301" r:id="rId21"/>
    <p:sldId id="291" r:id="rId22"/>
    <p:sldId id="292" r:id="rId23"/>
    <p:sldId id="299" r:id="rId24"/>
    <p:sldId id="300" r:id="rId25"/>
    <p:sldId id="293" r:id="rId26"/>
    <p:sldId id="294" r:id="rId27"/>
    <p:sldId id="295" r:id="rId28"/>
    <p:sldId id="296" r:id="rId29"/>
    <p:sldId id="297" r:id="rId30"/>
    <p:sldId id="298" r:id="rId31"/>
    <p:sldId id="288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8.jpeg"/><Relationship Id="rId5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12" Type="http://schemas.openxmlformats.org/officeDocument/2006/relationships/image" Target="../media/image5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12" Type="http://schemas.openxmlformats.org/officeDocument/2006/relationships/image" Target="../media/image25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16.jpe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24.jpeg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microsoft.com/office/2007/relationships/hdphoto" Target="../media/hdphoto1.wdp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1.jpg"/><Relationship Id="rId17" Type="http://schemas.openxmlformats.org/officeDocument/2006/relationships/image" Target="../media/image2.png"/><Relationship Id="rId2" Type="http://schemas.openxmlformats.org/officeDocument/2006/relationships/audio" Target="../media/media2.wav"/><Relationship Id="rId16" Type="http://schemas.openxmlformats.org/officeDocument/2006/relationships/image" Target="../media/image9.jpe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openxmlformats.org/officeDocument/2006/relationships/image" Target="../media/image8.jpeg"/><Relationship Id="rId10" Type="http://schemas.openxmlformats.org/officeDocument/2006/relationships/audio" Target="../media/media6.wav"/><Relationship Id="rId19" Type="http://schemas.openxmlformats.org/officeDocument/2006/relationships/image" Target="../media/image10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3009762" cy="30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581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Дмитриева Елена Александровна, воспитатель МБДОУ г. Иркутска детский сад № 90</a:t>
            </a:r>
            <a:endParaRPr lang="ru-RU" sz="2000" dirty="0">
              <a:solidFill>
                <a:schemeClr val="bg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54784"/>
            <a:ext cx="8498561" cy="1133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3768" y="33265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</a:t>
            </a:r>
            <a:endParaRPr lang="ru-RU" sz="40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1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9012" y="836712"/>
            <a:ext cx="40259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ГДЕ Я?</a:t>
            </a:r>
          </a:p>
        </p:txBody>
      </p:sp>
      <p:pic>
        <p:nvPicPr>
          <p:cNvPr id="5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3722402" y="4509120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3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467544" y="3068960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239174" y="3646339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7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3781396" y="2132856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7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05" t="20063" r="8331" b="22605"/>
          <a:stretch/>
        </p:blipFill>
        <p:spPr bwMode="auto">
          <a:xfrm>
            <a:off x="5810865" y="3212976"/>
            <a:ext cx="808550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7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70684"/>
          <a:stretch/>
        </p:blipFill>
        <p:spPr bwMode="auto">
          <a:xfrm>
            <a:off x="1763688" y="2995636"/>
            <a:ext cx="2551471" cy="4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5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804248" y="188640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5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592529" y="4787985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8387" y="332656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 РЫБ</a:t>
            </a:r>
            <a:endParaRPr lang="ru-RU" sz="40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1373733" y="3140968"/>
            <a:ext cx="5457820" cy="1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5871" y="1484784"/>
            <a:ext cx="340939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Голомянка</a:t>
            </a:r>
            <a:endParaRPr lang="ru-RU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60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9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0052 -0.5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395537" y="2731305"/>
            <a:ext cx="5875634" cy="20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291120" y="4391552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17854" y="1196752"/>
            <a:ext cx="2100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Омуль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48064" y="606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8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13837 -0.5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>
            <a:off x="107504" y="2531929"/>
            <a:ext cx="66528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228184" y="436510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9192" y="1124744"/>
            <a:ext cx="2123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Осётр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44410" y="6090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3941 -0.4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98" y="0"/>
            <a:ext cx="9218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7855" y="0"/>
            <a:ext cx="6793591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  зовут </a:t>
            </a:r>
            <a:r>
              <a:rPr lang="ru-RU" sz="40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нерпенок</a:t>
            </a:r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Кеша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живу в озере Байкал.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 очень люблю играть.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поиграем? 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47" y="2996952"/>
            <a:ext cx="3009762" cy="30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80274" y="5150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99 -0.05393 C -0.70174 0.04028 -0.68039 0.1081 -0.65903 0.1081 C -0.63768 0.1081 -0.6191 0.04028 -0.61233 -0.05393 C -0.60348 0.04028 -0.58525 0.1081 -0.56337 0.1081 C -0.54219 0.1081 -0.52344 0.04028 -0.51754 -0.05393 C -0.50834 0.04028 -0.48976 0.1081 -0.46841 0.1081 C -0.44653 0.1081 -0.42535 0.04028 -0.41927 -0.05393 C -0.41285 0.04028 -0.3941 0.1081 -0.36962 0.1081 C -0.35139 0.1081 -0.33004 0.04028 -0.32361 -0.05393 C -0.31754 0.04028 -0.29584 0.1081 -0.27466 0.1081 C -0.2533 0.1081 -0.23455 0.04028 -0.22813 -0.05393 C -0.21893 0.04028 -0.20105 0.1081 -0.179 0.1081 C -0.15764 0.1081 -0.13889 0.04028 -0.12986 -0.05393 C -0.12396 0.04028 -0.10539 0.1081 -0.08403 0.1081 C -0.06198 0.1081 -0.04063 0.04028 -0.0349 -0.05393 C -0.0283 0.04028 -0.00973 0.1081 0.01475 0.1081 C 0.03611 0.1081 0.05434 0.04028 0.06093 -0.0539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577" y="548680"/>
            <a:ext cx="7905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РЫБЫ СПРЯТАЛИСЬ?</a:t>
            </a:r>
            <a:endParaRPr lang="ru-RU" sz="44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323528" y="3918136"/>
            <a:ext cx="3555697" cy="11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16" y="2112065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2064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 flipH="1">
            <a:off x="4561091" y="4907986"/>
            <a:ext cx="4582909" cy="14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thumbs.dreamstime.com/b/%D0%B2%D0%B8%D1%85%D0%BE%D1%80-%D1%82%D1%80%D0%B0%D0%B2%D1%8B-4378398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830" r="16144" b="-7759"/>
          <a:stretch/>
        </p:blipFill>
        <p:spPr bwMode="auto">
          <a:xfrm>
            <a:off x="6146862" y="3918136"/>
            <a:ext cx="2153264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146862" y="1763595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12190" y="5759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7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444208" y="4941168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755576" y="2996952"/>
            <a:ext cx="5397910" cy="24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0379" y="1169388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Хариус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2808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6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0833 -0.56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563949" y="4581128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395536" y="3002280"/>
            <a:ext cx="6417432" cy="15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977047"/>
            <a:ext cx="2688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Таймень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9533" y="6262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13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10521 -0.54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5436096" y="4777953"/>
            <a:ext cx="3560915" cy="12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thumbs.dreamstime.com/b/%D0%B2%D0%B8%D1%85%D0%BE%D1%80-%D1%82%D1%80%D0%B0%D0%B2%D1%8B-4378398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830" r="16144" b="-7759"/>
          <a:stretch/>
        </p:blipFill>
        <p:spPr bwMode="auto">
          <a:xfrm>
            <a:off x="6163384" y="3518979"/>
            <a:ext cx="2153264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0" y="2769295"/>
            <a:ext cx="5397910" cy="24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89564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5274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241284" y="404846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4340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13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0" y="2715776"/>
            <a:ext cx="6417432" cy="15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0286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685936" y="4738555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thumbs.dreamstime.com/b/%D0%B2%D0%B8%D1%85%D0%BE%D1%80-%D1%82%D1%80%D0%B0%D0%B2%D1%8B-4378398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830" r="16144" b="-7759"/>
          <a:stretch/>
        </p:blipFill>
        <p:spPr bwMode="auto">
          <a:xfrm>
            <a:off x="7143136" y="3904323"/>
            <a:ext cx="2153264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thumbs.dreamstime.com/b/%D0%B2%D0%B8%D1%85%D0%BE%D1%80-%D1%82%D1%80%D0%B0%D0%B2%D1%8B-4378398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830" r="16144" b="-7759"/>
          <a:stretch/>
        </p:blipFill>
        <p:spPr bwMode="auto">
          <a:xfrm>
            <a:off x="4989872" y="3904322"/>
            <a:ext cx="2153264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41724" y="5932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7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16597 -0.516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-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9066" y="391718"/>
            <a:ext cx="4753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РАЗМЕР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804248" y="188640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1776092" y="1340768"/>
            <a:ext cx="4869352" cy="155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3376930" y="3047933"/>
            <a:ext cx="2390140" cy="7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323528" y="4077072"/>
            <a:ext cx="8424935" cy="25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30587" y="6237312"/>
            <a:ext cx="3412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голомянка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413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1999682" y="332656"/>
            <a:ext cx="4785051" cy="16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3779912" y="2420887"/>
            <a:ext cx="2392526" cy="8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899592" y="3645023"/>
            <a:ext cx="770485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7217" y="6237312"/>
            <a:ext cx="2056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омуль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611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>
            <a:off x="1691680" y="548680"/>
            <a:ext cx="5177880" cy="14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>
            <a:off x="3131840" y="2689637"/>
            <a:ext cx="2527065" cy="8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>
            <a:off x="351975" y="4221089"/>
            <a:ext cx="8086793" cy="21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51102" y="6075231"/>
            <a:ext cx="1834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осётр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807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2699792" y="332656"/>
            <a:ext cx="4173774" cy="18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3625253" y="2464162"/>
            <a:ext cx="2322852" cy="104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539552" y="3715409"/>
            <a:ext cx="8280919" cy="31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62444" y="6092577"/>
            <a:ext cx="244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Хариус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36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2087556" y="476672"/>
            <a:ext cx="5121288" cy="12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3275856" y="2060848"/>
            <a:ext cx="3208716" cy="7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395536" y="3490910"/>
            <a:ext cx="8280921" cy="30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9044" y="6090438"/>
            <a:ext cx="2743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таймень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07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sd.kopilkaurokov.ru/uploads/user_file_54d03fa67397b/ighraia-poznaiu-baikal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650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444208" y="52745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77262"/>
            <a:ext cx="64245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МОЙ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sz="40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8020" y="4797152"/>
            <a:ext cx="225843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Байкал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358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0077" y="260648"/>
            <a:ext cx="75083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КТО ЕЩЁ ЖИВЕТ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БАЙКАЛЕ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818" name="Picture 2" descr="http://samoe-interesnoe.ru/wp-content/uploads/2015/02/samoe-glubokoe-ozero-v-mire-zhivotnye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t="23227" r="19203" b="9239"/>
          <a:stretch/>
        </p:blipFill>
        <p:spPr bwMode="auto">
          <a:xfrm>
            <a:off x="414173" y="1552471"/>
            <a:ext cx="2983975" cy="21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molodei.com/wp-content/uploads/2018/02/ozernye-gubki-bayka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2" t="7172" r="8683"/>
          <a:stretch/>
        </p:blipFill>
        <p:spPr bwMode="auto">
          <a:xfrm>
            <a:off x="6766872" y="1196752"/>
            <a:ext cx="2113817" cy="34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s://lentachel.ru/netcat_files/multifile/2574/97228/vodorosli_na_Bayk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50310"/>
            <a:ext cx="3535924" cy="27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3923928" y="1857331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0077" y="3121227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Рачки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6872" y="4062215"/>
            <a:ext cx="197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Губки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104" y="5937579"/>
            <a:ext cx="356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Водоросли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57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775627" y="183995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83995"/>
            <a:ext cx="5976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Доскажи словечко.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0" y="1046775"/>
            <a:ext cx="6634302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это такое,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Холодное, как льдинка, прозрачно, как стекло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это небо за сосны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зацепилось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скалам покатилось и на землю стекло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это такое, такое золотое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Блестящее, как зеркало, слепящее глаза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это солнце легло поспать под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скалы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лежит устало, закрыв свои глаза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0791" y="1028343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s://thumbs.dreamstime.com/z/%D0%BA%D1%83%D0%B1-%D1%8C-%D0%B0-306232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7028" r="16252" b="28536"/>
          <a:stretch/>
        </p:blipFill>
        <p:spPr bwMode="auto">
          <a:xfrm>
            <a:off x="2195736" y="1580528"/>
            <a:ext cx="659272" cy="6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011.radikal.ru/1303/e0/197f2236c5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0" b="36786"/>
          <a:stretch/>
        </p:blipFill>
        <p:spPr bwMode="auto">
          <a:xfrm>
            <a:off x="3195147" y="2117056"/>
            <a:ext cx="806421" cy="9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get-zen_doc/1368767/pub_5d4bdfa7a06eaf00ada93cd1_5d4bdfc9e4f39f07d2d1e7eb/scale_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17073" b="20700"/>
          <a:stretch/>
        </p:blipFill>
        <p:spPr bwMode="auto">
          <a:xfrm>
            <a:off x="899592" y="2724000"/>
            <a:ext cx="786242" cy="7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cdn5.vectorstock.com/i/1000x1000/76/89/mirror-toy-vector-121768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t="4093" r="18960" b="13662"/>
          <a:stretch/>
        </p:blipFill>
        <p:spPr bwMode="auto">
          <a:xfrm>
            <a:off x="2505116" y="3912763"/>
            <a:ext cx="486584" cy="6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kartinkinaden.ru/uploads/posts/2021-01/1611952051_1-p-belie-foni-s-solnishkom-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r="19777"/>
          <a:stretch/>
        </p:blipFill>
        <p:spPr bwMode="auto">
          <a:xfrm>
            <a:off x="2717188" y="4725144"/>
            <a:ext cx="546408" cy="5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w7.pngwing.com/pngs/188/113/png-transparent-human-eye-eye-blue-brown-fac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68" y="5249490"/>
            <a:ext cx="1102807" cy="4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19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556792"/>
            <a:ext cx="648072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такое, все время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непокое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это туча застряла среди скал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и не туча, а это и не небо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и не солнце, а озеро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Байкал!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М.Сергеев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ds05.infourok.ru/uploads/ex/0151/000d20b0-198db3a5/hello_html_m25f6ba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2433"/>
            <a:ext cx="596699" cy="5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444208" y="4684068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01.yapfiles.ru/files/1371845/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82" y="2095941"/>
            <a:ext cx="922272" cy="7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avatars.mds.yandex.net/get-zen_doc/171120/pub_5ac124b19e29a2e473d7c794_5ac12746a815f1eea19978fd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74" y="2852936"/>
            <a:ext cx="597546" cy="5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www.clipartmax.com/png/full/9-98021_thermal-energy-in-scien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85" y="3340622"/>
            <a:ext cx="834923" cy="7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fs00.infourok.ru/images/doc/21/27768/hello_html_336efc4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9"/>
          <a:stretch/>
        </p:blipFill>
        <p:spPr bwMode="auto">
          <a:xfrm>
            <a:off x="3775128" y="3340622"/>
            <a:ext cx="727375" cy="7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5623" y="5263620"/>
            <a:ext cx="406638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5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2401" y="2949643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85416" y="5866331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65462" y="709526"/>
            <a:ext cx="94616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 КАРТИНКЕ МОЁ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</a:p>
        </p:txBody>
      </p:sp>
      <p:pic>
        <p:nvPicPr>
          <p:cNvPr id="9218" name="Picture 2" descr="https://img-fotki.yandex.ru/get/51/137106206.5f5/0_16ee9e_308ccfba_XXL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32428" r="17790"/>
          <a:stretch/>
        </p:blipFill>
        <p:spPr bwMode="auto">
          <a:xfrm>
            <a:off x="6158867" y="1621694"/>
            <a:ext cx="2906267" cy="23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5/59/Lake_Yojoa_NASA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12284" r="20306" b="10543"/>
          <a:stretch/>
        </p:blipFill>
        <p:spPr bwMode="auto">
          <a:xfrm>
            <a:off x="0" y="1621693"/>
            <a:ext cx="3134129" cy="2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g.fruugo.com/product/6/57/25205576_max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7879" r="32369" b="4619"/>
          <a:stretch/>
        </p:blipFill>
        <p:spPr bwMode="auto">
          <a:xfrm>
            <a:off x="3159807" y="3559243"/>
            <a:ext cx="2974431" cy="24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3970184"/>
            <a:ext cx="3009762" cy="30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8126" y="4748437"/>
            <a:ext cx="609600" cy="6096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5008" y="6040870"/>
            <a:ext cx="609600" cy="6096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84368" y="3972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8564" y="596943"/>
            <a:ext cx="51510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ПОСЧИТАЙ, </a:t>
            </a:r>
            <a:endParaRPr lang="ru-RU" sz="2800" b="1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МЕНЯ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ДРУЗЕЙ</a:t>
            </a:r>
            <a:endParaRPr lang="ru-RU" sz="28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755576" y="1778661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55690" y="5722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4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179512" y="1484784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2987824" y="620687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45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-74698" y="2279565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2787366" y="2279564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5220072" y="908720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323528" y="3140968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1403648" y="651889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3923928" y="2653833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5076056" y="629226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" y="-221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179512" y="404664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3059832" y="260648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4497302" y="2023977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395536" y="2703533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2787366" y="4359717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216</Words>
  <Application>Microsoft Office PowerPoint</Application>
  <PresentationFormat>Экран (4:3)</PresentationFormat>
  <Paragraphs>50</Paragraphs>
  <Slides>32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nacik</dc:creator>
  <cp:lastModifiedBy>GALINA</cp:lastModifiedBy>
  <cp:revision>50</cp:revision>
  <dcterms:created xsi:type="dcterms:W3CDTF">2021-02-11T13:35:57Z</dcterms:created>
  <dcterms:modified xsi:type="dcterms:W3CDTF">2022-11-09T10:05:16Z</dcterms:modified>
</cp:coreProperties>
</file>